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notesSlides/notesSlide8.xml" ContentType="application/vnd.openxmlformats-officedocument.presentationml.notesSlide+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0.xml" ContentType="application/inkml+xml"/>
  <Override PartName="/ppt/ink/ink221.xml" ContentType="application/inkml+xml"/>
  <Override PartName="/ppt/ink/ink222.xml" ContentType="application/inkml+xml"/>
  <Override PartName="/ppt/ink/ink223.xml" ContentType="application/inkml+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notesSlides/notesSlide31.xml" ContentType="application/vnd.openxmlformats-officedocument.presentationml.notesSlide+xml"/>
  <Override PartName="/ppt/ink/ink235.xml" ContentType="application/inkml+xml"/>
  <Override PartName="/ppt/ink/ink236.xml" ContentType="application/inkml+xml"/>
  <Override PartName="/ppt/ink/ink237.xml" ContentType="application/inkml+xml"/>
  <Override PartName="/ppt/ink/ink238.xml" ContentType="application/inkml+xml"/>
  <Override PartName="/ppt/ink/ink239.xml" ContentType="application/inkml+xml"/>
  <Override PartName="/ppt/ink/ink240.xml" ContentType="application/inkml+xml"/>
  <Override PartName="/ppt/ink/ink241.xml" ContentType="application/inkml+xml"/>
  <Override PartName="/ppt/ink/ink242.xml" ContentType="application/inkml+xml"/>
  <Override PartName="/ppt/ink/ink243.xml" ContentType="application/inkml+xml"/>
  <Override PartName="/ppt/ink/ink244.xml" ContentType="application/inkml+xml"/>
  <Override PartName="/ppt/ink/ink245.xml" ContentType="application/inkml+xml"/>
  <Override PartName="/ppt/ink/ink246.xml" ContentType="application/inkml+xml"/>
  <Override PartName="/ppt/ink/ink247.xml" ContentType="application/inkml+xml"/>
  <Override PartName="/ppt/ink/ink248.xml" ContentType="application/inkml+xml"/>
  <Override PartName="/ppt/ink/ink249.xml" ContentType="application/inkml+xml"/>
  <Override PartName="/ppt/ink/ink250.xml" ContentType="application/inkml+xml"/>
  <Override PartName="/ppt/ink/ink251.xml" ContentType="application/inkml+xml"/>
  <Override PartName="/ppt/ink/ink252.xml" ContentType="application/inkml+xml"/>
  <Override PartName="/ppt/ink/ink253.xml" ContentType="application/inkml+xml"/>
  <Override PartName="/ppt/ink/ink254.xml" ContentType="application/inkml+xml"/>
  <Override PartName="/ppt/ink/ink255.xml" ContentType="application/inkml+xml"/>
  <Override PartName="/ppt/ink/ink256.xml" ContentType="application/inkml+xml"/>
  <Override PartName="/ppt/ink/ink257.xml" ContentType="application/inkml+xml"/>
  <Override PartName="/ppt/ink/ink258.xml" ContentType="application/inkml+xml"/>
  <Override PartName="/ppt/ink/ink259.xml" ContentType="application/inkml+xml"/>
  <Override PartName="/ppt/ink/ink260.xml" ContentType="application/inkml+xml"/>
  <Override PartName="/ppt/ink/ink261.xml" ContentType="application/inkml+xml"/>
  <Override PartName="/ppt/ink/ink262.xml" ContentType="application/inkml+xml"/>
  <Override PartName="/ppt/ink/ink263.xml" ContentType="application/inkml+xml"/>
  <Override PartName="/ppt/ink/ink264.xml" ContentType="application/inkml+xml"/>
  <Override PartName="/ppt/ink/ink265.xml" ContentType="application/inkml+xml"/>
  <Override PartName="/ppt/ink/ink266.xml" ContentType="application/inkml+xml"/>
  <Override PartName="/ppt/ink/ink267.xml" ContentType="application/inkml+xml"/>
  <Override PartName="/ppt/ink/ink268.xml" ContentType="application/inkml+xml"/>
  <Override PartName="/ppt/ink/ink269.xml" ContentType="application/inkml+xml"/>
  <Override PartName="/ppt/ink/ink270.xml" ContentType="application/inkml+xml"/>
  <Override PartName="/ppt/ink/ink271.xml" ContentType="application/inkml+xml"/>
  <Override PartName="/ppt/ink/ink272.xml" ContentType="application/inkml+xml"/>
  <Override PartName="/ppt/ink/ink273.xml" ContentType="application/inkml+xml"/>
  <Override PartName="/ppt/ink/ink274.xml" ContentType="application/inkml+xml"/>
  <Override PartName="/ppt/ink/ink275.xml" ContentType="application/inkml+xml"/>
  <Override PartName="/ppt/ink/ink276.xml" ContentType="application/inkml+xml"/>
  <Override PartName="/ppt/ink/ink277.xml" ContentType="application/inkml+xml"/>
  <Override PartName="/ppt/ink/ink278.xml" ContentType="application/inkml+xml"/>
  <Override PartName="/ppt/ink/ink279.xml" ContentType="application/inkml+xml"/>
  <Override PartName="/ppt/ink/ink280.xml" ContentType="application/inkml+xml"/>
  <Override PartName="/ppt/ink/ink281.xml" ContentType="application/inkml+xml"/>
  <Override PartName="/ppt/ink/ink282.xml" ContentType="application/inkml+xml"/>
  <Override PartName="/ppt/ink/ink283.xml" ContentType="application/inkml+xml"/>
  <Override PartName="/ppt/ink/ink284.xml" ContentType="application/inkml+xml"/>
  <Override PartName="/ppt/ink/ink285.xml" ContentType="application/inkml+xml"/>
  <Override PartName="/ppt/ink/ink286.xml" ContentType="application/inkml+xml"/>
  <Override PartName="/ppt/ink/ink287.xml" ContentType="application/inkml+xml"/>
  <Override PartName="/ppt/ink/ink288.xml" ContentType="application/inkml+xml"/>
  <Override PartName="/ppt/ink/ink289.xml" ContentType="application/inkml+xml"/>
  <Override PartName="/ppt/ink/ink290.xml" ContentType="application/inkml+xml"/>
  <Override PartName="/ppt/ink/ink291.xml" ContentType="application/inkml+xml"/>
  <Override PartName="/ppt/ink/ink292.xml" ContentType="application/inkml+xml"/>
  <Override PartName="/ppt/ink/ink293.xml" ContentType="application/inkml+xml"/>
  <Override PartName="/ppt/ink/ink294.xml" ContentType="application/inkml+xml"/>
  <Override PartName="/ppt/ink/ink295.xml" ContentType="application/inkml+xml"/>
  <Override PartName="/ppt/ink/ink296.xml" ContentType="application/inkml+xml"/>
  <Override PartName="/ppt/ink/ink297.xml" ContentType="application/inkml+xml"/>
  <Override PartName="/ppt/ink/ink298.xml" ContentType="application/inkml+xml"/>
  <Override PartName="/ppt/ink/ink299.xml" ContentType="application/inkml+xml"/>
  <Override PartName="/ppt/ink/ink300.xml" ContentType="application/inkml+xml"/>
  <Override PartName="/ppt/ink/ink301.xml" ContentType="application/inkml+xml"/>
  <Override PartName="/ppt/ink/ink302.xml" ContentType="application/inkml+xml"/>
  <Override PartName="/ppt/ink/ink303.xml" ContentType="application/inkml+xml"/>
  <Override PartName="/ppt/ink/ink304.xml" ContentType="application/inkml+xml"/>
  <Override PartName="/ppt/ink/ink305.xml" ContentType="application/inkml+xml"/>
  <Override PartName="/ppt/ink/ink306.xml" ContentType="application/inkml+xml"/>
  <Override PartName="/ppt/ink/ink307.xml" ContentType="application/inkml+xml"/>
  <Override PartName="/ppt/ink/ink308.xml" ContentType="application/inkml+xml"/>
  <Override PartName="/ppt/ink/ink309.xml" ContentType="application/inkml+xml"/>
  <Override PartName="/ppt/ink/ink310.xml" ContentType="application/inkml+xml"/>
  <Override PartName="/ppt/ink/ink311.xml" ContentType="application/inkml+xml"/>
  <Override PartName="/ppt/ink/ink312.xml" ContentType="application/inkml+xml"/>
  <Override PartName="/ppt/ink/ink313.xml" ContentType="application/inkml+xml"/>
  <Override PartName="/ppt/ink/ink314.xml" ContentType="application/inkml+xml"/>
  <Override PartName="/ppt/ink/ink315.xml" ContentType="application/inkml+xml"/>
  <Override PartName="/ppt/ink/ink316.xml" ContentType="application/inkml+xml"/>
  <Override PartName="/ppt/ink/ink317.xml" ContentType="application/inkml+xml"/>
  <Override PartName="/ppt/ink/ink318.xml" ContentType="application/inkml+xml"/>
  <Override PartName="/ppt/ink/ink319.xml" ContentType="application/inkml+xml"/>
  <Override PartName="/ppt/ink/ink320.xml" ContentType="application/inkml+xml"/>
  <Override PartName="/ppt/ink/ink321.xml" ContentType="application/inkml+xml"/>
  <Override PartName="/ppt/ink/ink322.xml" ContentType="application/inkml+xml"/>
  <Override PartName="/ppt/ink/ink323.xml" ContentType="application/inkml+xml"/>
  <Override PartName="/ppt/ink/ink324.xml" ContentType="application/inkml+xml"/>
  <Override PartName="/ppt/ink/ink325.xml" ContentType="application/inkml+xml"/>
  <Override PartName="/ppt/ink/ink326.xml" ContentType="application/inkml+xml"/>
  <Override PartName="/ppt/ink/ink327.xml" ContentType="application/inkml+xml"/>
  <Override PartName="/ppt/ink/ink328.xml" ContentType="application/inkml+xml"/>
  <Override PartName="/ppt/ink/ink329.xml" ContentType="application/inkml+xml"/>
  <Override PartName="/ppt/notesSlides/notesSlide32.xml" ContentType="application/vnd.openxmlformats-officedocument.presentationml.notesSlide+xml"/>
  <Override PartName="/ppt/ink/ink330.xml" ContentType="application/inkml+xml"/>
  <Override PartName="/ppt/ink/ink331.xml" ContentType="application/inkml+xml"/>
  <Override PartName="/ppt/ink/ink332.xml" ContentType="application/inkml+xml"/>
  <Override PartName="/ppt/ink/ink333.xml" ContentType="application/inkml+xml"/>
  <Override PartName="/ppt/ink/ink334.xml" ContentType="application/inkml+xml"/>
  <Override PartName="/ppt/ink/ink335.xml" ContentType="application/inkml+xml"/>
  <Override PartName="/ppt/ink/ink336.xml" ContentType="application/inkml+xml"/>
  <Override PartName="/ppt/ink/ink337.xml" ContentType="application/inkml+xml"/>
  <Override PartName="/ppt/ink/ink338.xml" ContentType="application/inkml+xml"/>
  <Override PartName="/ppt/ink/ink339.xml" ContentType="application/inkml+xml"/>
  <Override PartName="/ppt/ink/ink340.xml" ContentType="application/inkml+xml"/>
  <Override PartName="/ppt/ink/ink341.xml" ContentType="application/inkml+xml"/>
  <Override PartName="/ppt/ink/ink342.xml" ContentType="application/inkml+xml"/>
  <Override PartName="/ppt/ink/ink343.xml" ContentType="application/inkml+xml"/>
  <Override PartName="/ppt/ink/ink344.xml" ContentType="application/inkml+xml"/>
  <Override PartName="/ppt/ink/ink345.xml" ContentType="application/inkml+xml"/>
  <Override PartName="/ppt/ink/ink346.xml" ContentType="application/inkml+xml"/>
  <Override PartName="/ppt/ink/ink347.xml" ContentType="application/inkml+xml"/>
  <Override PartName="/ppt/ink/ink348.xml" ContentType="application/inkml+xml"/>
  <Override PartName="/ppt/ink/ink349.xml" ContentType="application/inkml+xml"/>
  <Override PartName="/ppt/ink/ink350.xml" ContentType="application/inkml+xml"/>
  <Override PartName="/ppt/ink/ink351.xml" ContentType="application/inkml+xml"/>
  <Override PartName="/ppt/ink/ink352.xml" ContentType="application/inkml+xml"/>
  <Override PartName="/ppt/ink/ink353.xml" ContentType="application/inkml+xml"/>
  <Override PartName="/ppt/ink/ink354.xml" ContentType="application/inkml+xml"/>
  <Override PartName="/ppt/ink/ink355.xml" ContentType="application/inkml+xml"/>
  <Override PartName="/ppt/ink/ink356.xml" ContentType="application/inkml+xml"/>
  <Override PartName="/ppt/ink/ink357.xml" ContentType="application/inkml+xml"/>
  <Override PartName="/ppt/ink/ink358.xml" ContentType="application/inkml+xml"/>
  <Override PartName="/ppt/ink/ink359.xml" ContentType="application/inkml+xml"/>
  <Override PartName="/ppt/ink/ink360.xml" ContentType="application/inkml+xml"/>
  <Override PartName="/ppt/ink/ink361.xml" ContentType="application/inkml+xml"/>
  <Override PartName="/ppt/ink/ink362.xml" ContentType="application/inkml+xml"/>
  <Override PartName="/ppt/notesSlides/notesSlide33.xml" ContentType="application/vnd.openxmlformats-officedocument.presentationml.notesSlide+xml"/>
  <Override PartName="/ppt/ink/ink363.xml" ContentType="application/inkml+xml"/>
  <Override PartName="/ppt/ink/ink364.xml" ContentType="application/inkml+xml"/>
  <Override PartName="/ppt/ink/ink365.xml" ContentType="application/inkml+xml"/>
  <Override PartName="/ppt/ink/ink366.xml" ContentType="application/inkml+xml"/>
  <Override PartName="/ppt/ink/ink367.xml" ContentType="application/inkml+xml"/>
  <Override PartName="/ppt/ink/ink368.xml" ContentType="application/inkml+xml"/>
  <Override PartName="/ppt/ink/ink369.xml" ContentType="application/inkml+xml"/>
  <Override PartName="/ppt/ink/ink370.xml" ContentType="application/inkml+xml"/>
  <Override PartName="/ppt/ink/ink371.xml" ContentType="application/inkml+xml"/>
  <Override PartName="/ppt/ink/ink372.xml" ContentType="application/inkml+xml"/>
  <Override PartName="/ppt/ink/ink373.xml" ContentType="application/inkml+xml"/>
  <Override PartName="/ppt/ink/ink374.xml" ContentType="application/inkml+xml"/>
  <Override PartName="/ppt/ink/ink375.xml" ContentType="application/inkml+xml"/>
  <Override PartName="/ppt/ink/ink376.xml" ContentType="application/inkml+xml"/>
  <Override PartName="/ppt/ink/ink377.xml" ContentType="application/inkml+xml"/>
  <Override PartName="/ppt/ink/ink378.xml" ContentType="application/inkml+xml"/>
  <Override PartName="/ppt/ink/ink379.xml" ContentType="application/inkml+xml"/>
  <Override PartName="/ppt/ink/ink380.xml" ContentType="application/inkml+xml"/>
  <Override PartName="/ppt/ink/ink381.xml" ContentType="application/inkml+xml"/>
  <Override PartName="/ppt/ink/ink382.xml" ContentType="application/inkml+xml"/>
  <Override PartName="/ppt/ink/ink383.xml" ContentType="application/inkml+xml"/>
  <Override PartName="/ppt/ink/ink384.xml" ContentType="application/inkml+xml"/>
  <Override PartName="/ppt/ink/ink385.xml" ContentType="application/inkml+xml"/>
  <Override PartName="/ppt/ink/ink386.xml" ContentType="application/inkml+xml"/>
  <Override PartName="/ppt/ink/ink387.xml" ContentType="application/inkml+xml"/>
  <Override PartName="/ppt/ink/ink388.xml" ContentType="application/inkml+xml"/>
  <Override PartName="/ppt/ink/ink389.xml" ContentType="application/inkml+xml"/>
  <Override PartName="/ppt/ink/ink390.xml" ContentType="application/inkml+xml"/>
  <Override PartName="/ppt/ink/ink391.xml" ContentType="application/inkml+xml"/>
  <Override PartName="/ppt/ink/ink392.xml" ContentType="application/inkml+xml"/>
  <Override PartName="/ppt/ink/ink393.xml" ContentType="application/inkml+xml"/>
  <Override PartName="/ppt/ink/ink394.xml" ContentType="application/inkml+xml"/>
  <Override PartName="/ppt/ink/ink395.xml" ContentType="application/inkml+xml"/>
  <Override PartName="/ppt/ink/ink396.xml" ContentType="application/inkml+xml"/>
  <Override PartName="/ppt/ink/ink397.xml" ContentType="application/inkml+xml"/>
  <Override PartName="/ppt/ink/ink398.xml" ContentType="application/inkml+xml"/>
  <Override PartName="/ppt/ink/ink399.xml" ContentType="application/inkml+xml"/>
  <Override PartName="/ppt/ink/ink400.xml" ContentType="application/inkml+xml"/>
  <Override PartName="/ppt/ink/ink401.xml" ContentType="application/inkml+xml"/>
  <Override PartName="/ppt/ink/ink402.xml" ContentType="application/inkml+xml"/>
  <Override PartName="/ppt/ink/ink403.xml" ContentType="application/inkml+xml"/>
  <Override PartName="/ppt/ink/ink404.xml" ContentType="application/inkml+xml"/>
  <Override PartName="/ppt/ink/ink405.xml" ContentType="application/inkml+xml"/>
  <Override PartName="/ppt/ink/ink406.xml" ContentType="application/inkml+xml"/>
  <Override PartName="/ppt/ink/ink407.xml" ContentType="application/inkml+xml"/>
  <Override PartName="/ppt/ink/ink408.xml" ContentType="application/inkml+xml"/>
  <Override PartName="/ppt/ink/ink409.xml" ContentType="application/inkml+xml"/>
  <Override PartName="/ppt/ink/ink410.xml" ContentType="application/inkml+xml"/>
  <Override PartName="/ppt/ink/ink411.xml" ContentType="application/inkml+xml"/>
  <Override PartName="/ppt/ink/ink412.xml" ContentType="application/inkml+xml"/>
  <Override PartName="/ppt/ink/ink413.xml" ContentType="application/inkml+xml"/>
  <Override PartName="/ppt/ink/ink414.xml" ContentType="application/inkml+xml"/>
  <Override PartName="/ppt/ink/ink415.xml" ContentType="application/inkml+xml"/>
  <Override PartName="/ppt/ink/ink416.xml" ContentType="application/inkml+xml"/>
  <Override PartName="/ppt/ink/ink417.xml" ContentType="application/inkml+xml"/>
  <Override PartName="/ppt/ink/ink418.xml" ContentType="application/inkml+xml"/>
  <Override PartName="/ppt/ink/ink419.xml" ContentType="application/inkml+xml"/>
  <Override PartName="/ppt/ink/ink420.xml" ContentType="application/inkml+xml"/>
  <Override PartName="/ppt/ink/ink421.xml" ContentType="application/inkml+xml"/>
  <Override PartName="/ppt/ink/ink422.xml" ContentType="application/inkml+xml"/>
  <Override PartName="/ppt/ink/ink423.xml" ContentType="application/inkml+xml"/>
  <Override PartName="/ppt/ink/ink424.xml" ContentType="application/inkml+xml"/>
  <Override PartName="/ppt/ink/ink425.xml" ContentType="application/inkml+xml"/>
  <Override PartName="/ppt/ink/ink426.xml" ContentType="application/inkml+xml"/>
  <Override PartName="/ppt/ink/ink427.xml" ContentType="application/inkml+xml"/>
  <Override PartName="/ppt/ink/ink428.xml" ContentType="application/inkml+xml"/>
  <Override PartName="/ppt/ink/ink429.xml" ContentType="application/inkml+xml"/>
  <Override PartName="/ppt/ink/ink430.xml" ContentType="application/inkml+xml"/>
  <Override PartName="/ppt/ink/ink431.xml" ContentType="application/inkml+xml"/>
  <Override PartName="/ppt/ink/ink432.xml" ContentType="application/inkml+xml"/>
  <Override PartName="/ppt/ink/ink433.xml" ContentType="application/inkml+xml"/>
  <Override PartName="/ppt/ink/ink434.xml" ContentType="application/inkml+xml"/>
  <Override PartName="/ppt/ink/ink435.xml" ContentType="application/inkml+xml"/>
  <Override PartName="/ppt/ink/ink436.xml" ContentType="application/inkml+xml"/>
  <Override PartName="/ppt/ink/ink437.xml" ContentType="application/inkml+xml"/>
  <Override PartName="/ppt/ink/ink438.xml" ContentType="application/inkml+xml"/>
  <Override PartName="/ppt/ink/ink439.xml" ContentType="application/inkml+xml"/>
  <Override PartName="/ppt/ink/ink440.xml" ContentType="application/inkml+xml"/>
  <Override PartName="/ppt/ink/ink441.xml" ContentType="application/inkml+xml"/>
  <Override PartName="/ppt/ink/ink442.xml" ContentType="application/inkml+xml"/>
  <Override PartName="/ppt/ink/ink443.xml" ContentType="application/inkml+xml"/>
  <Override PartName="/ppt/ink/ink444.xml" ContentType="application/inkml+xml"/>
  <Override PartName="/ppt/ink/ink445.xml" ContentType="application/inkml+xml"/>
  <Override PartName="/ppt/ink/ink446.xml" ContentType="application/inkml+xml"/>
  <Override PartName="/ppt/ink/ink447.xml" ContentType="application/inkml+xml"/>
  <Override PartName="/ppt/ink/ink448.xml" ContentType="application/inkml+xml"/>
  <Override PartName="/ppt/ink/ink449.xml" ContentType="application/inkml+xml"/>
  <Override PartName="/ppt/ink/ink450.xml" ContentType="application/inkml+xml"/>
  <Override PartName="/ppt/ink/ink451.xml" ContentType="application/inkml+xml"/>
  <Override PartName="/ppt/ink/ink452.xml" ContentType="application/inkml+xml"/>
  <Override PartName="/ppt/ink/ink453.xml" ContentType="application/inkml+xml"/>
  <Override PartName="/ppt/ink/ink454.xml" ContentType="application/inkml+xml"/>
  <Override PartName="/ppt/ink/ink455.xml" ContentType="application/inkml+xml"/>
  <Override PartName="/ppt/ink/ink456.xml" ContentType="application/inkml+xml"/>
  <Override PartName="/ppt/ink/ink457.xml" ContentType="application/inkml+xml"/>
  <Override PartName="/ppt/ink/ink458.xml" ContentType="application/inkml+xml"/>
  <Override PartName="/ppt/ink/ink459.xml" ContentType="application/inkml+xml"/>
  <Override PartName="/ppt/ink/ink460.xml" ContentType="application/inkml+xml"/>
  <Override PartName="/ppt/ink/ink461.xml" ContentType="application/inkml+xml"/>
  <Override PartName="/ppt/ink/ink462.xml" ContentType="application/inkml+xml"/>
  <Override PartName="/ppt/ink/ink463.xml" ContentType="application/inkml+xml"/>
  <Override PartName="/ppt/ink/ink464.xml" ContentType="application/inkml+xml"/>
  <Override PartName="/ppt/ink/ink465.xml" ContentType="application/inkml+xml"/>
  <Override PartName="/ppt/ink/ink466.xml" ContentType="application/inkml+xml"/>
  <Override PartName="/ppt/notesSlides/notesSlide34.xml" ContentType="application/vnd.openxmlformats-officedocument.presentationml.notesSlide+xml"/>
  <Override PartName="/ppt/ink/ink467.xml" ContentType="application/inkml+xml"/>
  <Override PartName="/ppt/ink/ink468.xml" ContentType="application/inkml+xml"/>
  <Override PartName="/ppt/ink/ink469.xml" ContentType="application/inkml+xml"/>
  <Override PartName="/ppt/ink/ink470.xml" ContentType="application/inkml+xml"/>
  <Override PartName="/ppt/ink/ink471.xml" ContentType="application/inkml+xml"/>
  <Override PartName="/ppt/ink/ink472.xml" ContentType="application/inkml+xml"/>
  <Override PartName="/ppt/ink/ink473.xml" ContentType="application/inkml+xml"/>
  <Override PartName="/ppt/ink/ink474.xml" ContentType="application/inkml+xml"/>
  <Override PartName="/ppt/ink/ink475.xml" ContentType="application/inkml+xml"/>
  <Override PartName="/ppt/ink/ink476.xml" ContentType="application/inkml+xml"/>
  <Override PartName="/ppt/ink/ink477.xml" ContentType="application/inkml+xml"/>
  <Override PartName="/ppt/ink/ink478.xml" ContentType="application/inkml+xml"/>
  <Override PartName="/ppt/ink/ink479.xml" ContentType="application/inkml+xml"/>
  <Override PartName="/ppt/ink/ink480.xml" ContentType="application/inkml+xml"/>
  <Override PartName="/ppt/ink/ink481.xml" ContentType="application/inkml+xml"/>
  <Override PartName="/ppt/ink/ink482.xml" ContentType="application/inkml+xml"/>
  <Override PartName="/ppt/ink/ink483.xml" ContentType="application/inkml+xml"/>
  <Override PartName="/ppt/ink/ink484.xml" ContentType="application/inkml+xml"/>
  <Override PartName="/ppt/ink/ink485.xml" ContentType="application/inkml+xml"/>
  <Override PartName="/ppt/ink/ink486.xml" ContentType="application/inkml+xml"/>
  <Override PartName="/ppt/ink/ink487.xml" ContentType="application/inkml+xml"/>
  <Override PartName="/ppt/ink/ink488.xml" ContentType="application/inkml+xml"/>
  <Override PartName="/ppt/ink/ink489.xml" ContentType="application/inkml+xml"/>
  <Override PartName="/ppt/ink/ink490.xml" ContentType="application/inkml+xml"/>
  <Override PartName="/ppt/ink/ink491.xml" ContentType="application/inkml+xml"/>
  <Override PartName="/ppt/ink/ink492.xml" ContentType="application/inkml+xml"/>
  <Override PartName="/ppt/ink/ink493.xml" ContentType="application/inkml+xml"/>
  <Override PartName="/ppt/ink/ink494.xml" ContentType="application/inkml+xml"/>
  <Override PartName="/ppt/ink/ink495.xml" ContentType="application/inkml+xml"/>
  <Override PartName="/ppt/ink/ink496.xml" ContentType="application/inkml+xml"/>
  <Override PartName="/ppt/ink/ink497.xml" ContentType="application/inkml+xml"/>
  <Override PartName="/ppt/ink/ink498.xml" ContentType="application/inkml+xml"/>
  <Override PartName="/ppt/ink/ink499.xml" ContentType="application/inkml+xml"/>
  <Override PartName="/ppt/ink/ink500.xml" ContentType="application/inkml+xml"/>
  <Override PartName="/ppt/ink/ink501.xml" ContentType="application/inkml+xml"/>
  <Override PartName="/ppt/ink/ink502.xml" ContentType="application/inkml+xml"/>
  <Override PartName="/ppt/ink/ink503.xml" ContentType="application/inkml+xml"/>
  <Override PartName="/ppt/ink/ink504.xml" ContentType="application/inkml+xml"/>
  <Override PartName="/ppt/ink/ink505.xml" ContentType="application/inkml+xml"/>
  <Override PartName="/ppt/ink/ink506.xml" ContentType="application/inkml+xml"/>
  <Override PartName="/ppt/ink/ink507.xml" ContentType="application/inkml+xml"/>
  <Override PartName="/ppt/ink/ink508.xml" ContentType="application/inkml+xml"/>
  <Override PartName="/ppt/ink/ink509.xml" ContentType="application/inkml+xml"/>
  <Override PartName="/ppt/ink/ink510.xml" ContentType="application/inkml+xml"/>
  <Override PartName="/ppt/ink/ink511.xml" ContentType="application/inkml+xml"/>
  <Override PartName="/ppt/ink/ink512.xml" ContentType="application/inkml+xml"/>
  <Override PartName="/ppt/ink/ink513.xml" ContentType="application/inkml+xml"/>
  <Override PartName="/ppt/ink/ink514.xml" ContentType="application/inkml+xml"/>
  <Override PartName="/ppt/ink/ink515.xml" ContentType="application/inkml+xml"/>
  <Override PartName="/ppt/ink/ink516.xml" ContentType="application/inkml+xml"/>
  <Override PartName="/ppt/ink/ink517.xml" ContentType="application/inkml+xml"/>
  <Override PartName="/ppt/ink/ink518.xml" ContentType="application/inkml+xml"/>
  <Override PartName="/ppt/ink/ink519.xml" ContentType="application/inkml+xml"/>
  <Override PartName="/ppt/ink/ink520.xml" ContentType="application/inkml+xml"/>
  <Override PartName="/ppt/ink/ink521.xml" ContentType="application/inkml+xml"/>
  <Override PartName="/ppt/ink/ink522.xml" ContentType="application/inkml+xml"/>
  <Override PartName="/ppt/ink/ink523.xml" ContentType="application/inkml+xml"/>
  <Override PartName="/ppt/ink/ink524.xml" ContentType="application/inkml+xml"/>
  <Override PartName="/ppt/ink/ink525.xml" ContentType="application/inkml+xml"/>
  <Override PartName="/ppt/ink/ink526.xml" ContentType="application/inkml+xml"/>
  <Override PartName="/ppt/ink/ink527.xml" ContentType="application/inkml+xml"/>
  <Override PartName="/ppt/ink/ink528.xml" ContentType="application/inkml+xml"/>
  <Override PartName="/ppt/ink/ink529.xml" ContentType="application/inkml+xml"/>
  <Override PartName="/ppt/ink/ink530.xml" ContentType="application/inkml+xml"/>
  <Override PartName="/ppt/ink/ink531.xml" ContentType="application/inkml+xml"/>
  <Override PartName="/ppt/ink/ink532.xml" ContentType="application/inkml+xml"/>
  <Override PartName="/ppt/ink/ink533.xml" ContentType="application/inkml+xml"/>
  <Override PartName="/ppt/ink/ink534.xml" ContentType="application/inkml+xml"/>
  <Override PartName="/ppt/ink/ink535.xml" ContentType="application/inkml+xml"/>
  <Override PartName="/ppt/ink/ink536.xml" ContentType="application/inkml+xml"/>
  <Override PartName="/ppt/ink/ink537.xml" ContentType="application/inkml+xml"/>
  <Override PartName="/ppt/ink/ink538.xml" ContentType="application/inkml+xml"/>
  <Override PartName="/ppt/ink/ink539.xml" ContentType="application/inkml+xml"/>
  <Override PartName="/ppt/ink/ink540.xml" ContentType="application/inkml+xml"/>
  <Override PartName="/ppt/ink/ink541.xml" ContentType="application/inkml+xml"/>
  <Override PartName="/ppt/ink/ink542.xml" ContentType="application/inkml+xml"/>
  <Override PartName="/ppt/ink/ink543.xml" ContentType="application/inkml+xml"/>
  <Override PartName="/ppt/ink/ink544.xml" ContentType="application/inkml+xml"/>
  <Override PartName="/ppt/ink/ink545.xml" ContentType="application/inkml+xml"/>
  <Override PartName="/ppt/ink/ink546.xml" ContentType="application/inkml+xml"/>
  <Override PartName="/ppt/ink/ink547.xml" ContentType="application/inkml+xml"/>
  <Override PartName="/ppt/ink/ink548.xml" ContentType="application/inkml+xml"/>
  <Override PartName="/ppt/ink/ink549.xml" ContentType="application/inkml+xml"/>
  <Override PartName="/ppt/ink/ink550.xml" ContentType="application/inkml+xml"/>
  <Override PartName="/ppt/ink/ink551.xml" ContentType="application/inkml+xml"/>
  <Override PartName="/ppt/ink/ink552.xml" ContentType="application/inkml+xml"/>
  <Override PartName="/ppt/ink/ink553.xml" ContentType="application/inkml+xml"/>
  <Override PartName="/ppt/ink/ink554.xml" ContentType="application/inkml+xml"/>
  <Override PartName="/ppt/ink/ink555.xml" ContentType="application/inkml+xml"/>
  <Override PartName="/ppt/ink/ink556.xml" ContentType="application/inkml+xml"/>
  <Override PartName="/ppt/ink/ink557.xml" ContentType="application/inkml+xml"/>
  <Override PartName="/ppt/ink/ink558.xml" ContentType="application/inkml+xml"/>
  <Override PartName="/ppt/ink/ink559.xml" ContentType="application/inkml+xml"/>
  <Override PartName="/ppt/ink/ink560.xml" ContentType="application/inkml+xml"/>
  <Override PartName="/ppt/ink/ink561.xml" ContentType="application/inkml+xml"/>
  <Override PartName="/ppt/ink/ink562.xml" ContentType="application/inkml+xml"/>
  <Override PartName="/ppt/ink/ink563.xml" ContentType="application/inkml+xml"/>
  <Override PartName="/ppt/ink/ink564.xml" ContentType="application/inkml+xml"/>
  <Override PartName="/ppt/ink/ink565.xml" ContentType="application/inkml+xml"/>
  <Override PartName="/ppt/ink/ink566.xml" ContentType="application/inkml+xml"/>
  <Override PartName="/ppt/ink/ink567.xml" ContentType="application/inkml+xml"/>
  <Override PartName="/ppt/ink/ink568.xml" ContentType="application/inkml+xml"/>
  <Override PartName="/ppt/ink/ink569.xml" ContentType="application/inkml+xml"/>
  <Override PartName="/ppt/ink/ink570.xml" ContentType="application/inkml+xml"/>
  <Override PartName="/ppt/ink/ink571.xml" ContentType="application/inkml+xml"/>
  <Override PartName="/ppt/ink/ink572.xml" ContentType="application/inkml+xml"/>
  <Override PartName="/ppt/ink/ink573.xml" ContentType="application/inkml+xml"/>
  <Override PartName="/ppt/ink/ink574.xml" ContentType="application/inkml+xml"/>
  <Override PartName="/ppt/ink/ink575.xml" ContentType="application/inkml+xml"/>
  <Override PartName="/ppt/ink/ink576.xml" ContentType="application/inkml+xml"/>
  <Override PartName="/ppt/ink/ink577.xml" ContentType="application/inkml+xml"/>
  <Override PartName="/ppt/ink/ink578.xml" ContentType="application/inkml+xml"/>
  <Override PartName="/ppt/notesSlides/notesSlide35.xml" ContentType="application/vnd.openxmlformats-officedocument.presentationml.notesSlide+xml"/>
  <Override PartName="/ppt/ink/ink579.xml" ContentType="application/inkml+xml"/>
  <Override PartName="/ppt/ink/ink580.xml" ContentType="application/inkml+xml"/>
  <Override PartName="/ppt/ink/ink581.xml" ContentType="application/inkml+xml"/>
  <Override PartName="/ppt/ink/ink582.xml" ContentType="application/inkml+xml"/>
  <Override PartName="/ppt/ink/ink583.xml" ContentType="application/inkml+xml"/>
  <Override PartName="/ppt/ink/ink584.xml" ContentType="application/inkml+xml"/>
  <Override PartName="/ppt/ink/ink585.xml" ContentType="application/inkml+xml"/>
  <Override PartName="/ppt/ink/ink586.xml" ContentType="application/inkml+xml"/>
  <Override PartName="/ppt/ink/ink587.xml" ContentType="application/inkml+xml"/>
  <Override PartName="/ppt/ink/ink588.xml" ContentType="application/inkml+xml"/>
  <Override PartName="/ppt/ink/ink589.xml" ContentType="application/inkml+xml"/>
  <Override PartName="/ppt/ink/ink590.xml" ContentType="application/inkml+xml"/>
  <Override PartName="/ppt/ink/ink591.xml" ContentType="application/inkml+xml"/>
  <Override PartName="/ppt/ink/ink592.xml" ContentType="application/inkml+xml"/>
  <Override PartName="/ppt/ink/ink593.xml" ContentType="application/inkml+xml"/>
  <Override PartName="/ppt/ink/ink594.xml" ContentType="application/inkml+xml"/>
  <Override PartName="/ppt/ink/ink595.xml" ContentType="application/inkml+xml"/>
  <Override PartName="/ppt/ink/ink596.xml" ContentType="application/inkml+xml"/>
  <Override PartName="/ppt/ink/ink597.xml" ContentType="application/inkml+xml"/>
  <Override PartName="/ppt/ink/ink598.xml" ContentType="application/inkml+xml"/>
  <Override PartName="/ppt/ink/ink599.xml" ContentType="application/inkml+xml"/>
  <Override PartName="/ppt/ink/ink600.xml" ContentType="application/inkml+xml"/>
  <Override PartName="/ppt/ink/ink601.xml" ContentType="application/inkml+xml"/>
  <Override PartName="/ppt/ink/ink602.xml" ContentType="application/inkml+xml"/>
  <Override PartName="/ppt/ink/ink603.xml" ContentType="application/inkml+xml"/>
  <Override PartName="/ppt/ink/ink604.xml" ContentType="application/inkml+xml"/>
  <Override PartName="/ppt/ink/ink605.xml" ContentType="application/inkml+xml"/>
  <Override PartName="/ppt/ink/ink606.xml" ContentType="application/inkml+xml"/>
  <Override PartName="/ppt/ink/ink607.xml" ContentType="application/inkml+xml"/>
  <Override PartName="/ppt/ink/ink608.xml" ContentType="application/inkml+xml"/>
  <Override PartName="/ppt/ink/ink609.xml" ContentType="application/inkml+xml"/>
  <Override PartName="/ppt/ink/ink610.xml" ContentType="application/inkml+xml"/>
  <Override PartName="/ppt/ink/ink611.xml" ContentType="application/inkml+xml"/>
  <Override PartName="/ppt/ink/ink612.xml" ContentType="application/inkml+xml"/>
  <Override PartName="/ppt/ink/ink613.xml" ContentType="application/inkml+xml"/>
  <Override PartName="/ppt/ink/ink614.xml" ContentType="application/inkml+xml"/>
  <Override PartName="/ppt/ink/ink615.xml" ContentType="application/inkml+xml"/>
  <Override PartName="/ppt/ink/ink616.xml" ContentType="application/inkml+xml"/>
  <Override PartName="/ppt/ink/ink617.xml" ContentType="application/inkml+xml"/>
  <Override PartName="/ppt/ink/ink618.xml" ContentType="application/inkml+xml"/>
  <Override PartName="/ppt/ink/ink619.xml" ContentType="application/inkml+xml"/>
  <Override PartName="/ppt/ink/ink620.xml" ContentType="application/inkml+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1"/>
  </p:notesMasterIdLst>
  <p:sldIdLst>
    <p:sldId id="256" r:id="rId2"/>
    <p:sldId id="329" r:id="rId3"/>
    <p:sldId id="257" r:id="rId4"/>
    <p:sldId id="330" r:id="rId5"/>
    <p:sldId id="259" r:id="rId6"/>
    <p:sldId id="353" r:id="rId7"/>
    <p:sldId id="333" r:id="rId8"/>
    <p:sldId id="332" r:id="rId9"/>
    <p:sldId id="334" r:id="rId10"/>
    <p:sldId id="354" r:id="rId11"/>
    <p:sldId id="261" r:id="rId12"/>
    <p:sldId id="351" r:id="rId13"/>
    <p:sldId id="337" r:id="rId14"/>
    <p:sldId id="352" r:id="rId15"/>
    <p:sldId id="339" r:id="rId16"/>
    <p:sldId id="340" r:id="rId17"/>
    <p:sldId id="342" r:id="rId18"/>
    <p:sldId id="368" r:id="rId19"/>
    <p:sldId id="369" r:id="rId20"/>
    <p:sldId id="344" r:id="rId21"/>
    <p:sldId id="345" r:id="rId22"/>
    <p:sldId id="346" r:id="rId23"/>
    <p:sldId id="349" r:id="rId24"/>
    <p:sldId id="355" r:id="rId25"/>
    <p:sldId id="347" r:id="rId26"/>
    <p:sldId id="356" r:id="rId27"/>
    <p:sldId id="348" r:id="rId28"/>
    <p:sldId id="350" r:id="rId29"/>
    <p:sldId id="288" r:id="rId30"/>
    <p:sldId id="335" r:id="rId31"/>
    <p:sldId id="358" r:id="rId32"/>
    <p:sldId id="361" r:id="rId33"/>
    <p:sldId id="362" r:id="rId34"/>
    <p:sldId id="359" r:id="rId35"/>
    <p:sldId id="363" r:id="rId36"/>
    <p:sldId id="360" r:id="rId37"/>
    <p:sldId id="366" r:id="rId38"/>
    <p:sldId id="365" r:id="rId39"/>
    <p:sldId id="367" r:id="rId40"/>
  </p:sldIdLst>
  <p:sldSz cx="12192000" cy="6858000"/>
  <p:notesSz cx="6858000" cy="9144000"/>
  <p:embeddedFontLst>
    <p:embeddedFont>
      <p:font typeface="Calibri" panose="020F0502020204030204" pitchFamily="34" charset="0"/>
      <p:regular r:id="rId42"/>
      <p:bold r:id="rId43"/>
      <p:italic r:id="rId44"/>
      <p:boldItalic r:id="rId45"/>
    </p:embeddedFont>
    <p:embeddedFont>
      <p:font typeface="Georgia" panose="02040502050405020303" pitchFamily="18" charset="0"/>
      <p:regular r:id="rId46"/>
      <p:bold r:id="rId47"/>
      <p:italic r:id="rId48"/>
      <p:boldItalic r:id="rId49"/>
    </p:embeddedFont>
    <p:embeddedFont>
      <p:font typeface="Playfair Display" panose="00000500000000000000" pitchFamily="2" charset="0"/>
      <p:regular r:id="rId50"/>
      <p:bold r:id="rId51"/>
      <p:italic r:id="rId52"/>
      <p:boldItalic r:id="rId53"/>
    </p:embeddedFont>
    <p:embeddedFont>
      <p:font typeface="Playfair Display Medium" panose="020B0600000101010101" charset="0"/>
      <p:regular r:id="rId54"/>
      <p:bold r:id="rId55"/>
      <p:italic r:id="rId56"/>
      <p:boldItalic r:id="rId57"/>
    </p:embeddedFont>
    <p:embeddedFont>
      <p:font typeface="Playfair Display SemiBold" panose="020B0600000101010101" charset="0"/>
      <p:regular r:id="rId58"/>
      <p:bold r:id="rId59"/>
      <p:italic r:id="rId60"/>
      <p:boldItalic r:id="rId61"/>
    </p:embeddedFont>
    <p:embeddedFont>
      <p:font typeface="Spectral" panose="020B0600000101010101" charset="0"/>
      <p:regular r:id="rId62"/>
      <p:bold r:id="rId63"/>
      <p:italic r:id="rId64"/>
      <p:boldItalic r:id="rId65"/>
    </p:embeddedFont>
    <p:embeddedFont>
      <p:font typeface="Spectral Light" panose="020B0600000101010101" charset="0"/>
      <p:regular r:id="rId66"/>
      <p:italic r:id="rId67"/>
    </p:embeddedFont>
    <p:embeddedFont>
      <p:font typeface="Spectral SemiBold" panose="020B0600000101010101" charset="0"/>
      <p:bold r:id="rId68"/>
      <p:boldItalic r:id="rId6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Presentation" id="{65BCF929-87F9-4BAD-BCC2-5719AA080F2A}">
          <p14:sldIdLst>
            <p14:sldId id="256"/>
            <p14:sldId id="329"/>
            <p14:sldId id="257"/>
            <p14:sldId id="330"/>
            <p14:sldId id="259"/>
            <p14:sldId id="353"/>
            <p14:sldId id="333"/>
            <p14:sldId id="332"/>
            <p14:sldId id="334"/>
            <p14:sldId id="354"/>
            <p14:sldId id="261"/>
            <p14:sldId id="351"/>
            <p14:sldId id="337"/>
            <p14:sldId id="352"/>
            <p14:sldId id="339"/>
            <p14:sldId id="340"/>
            <p14:sldId id="342"/>
            <p14:sldId id="368"/>
            <p14:sldId id="369"/>
            <p14:sldId id="344"/>
            <p14:sldId id="345"/>
            <p14:sldId id="346"/>
            <p14:sldId id="349"/>
            <p14:sldId id="355"/>
            <p14:sldId id="347"/>
            <p14:sldId id="356"/>
            <p14:sldId id="348"/>
            <p14:sldId id="350"/>
            <p14:sldId id="288"/>
          </p14:sldIdLst>
        </p14:section>
        <p14:section name="Appendix" id="{3DE297B9-0AE5-4F72-A4D1-DC6B1369C76B}">
          <p14:sldIdLst>
            <p14:sldId id="335"/>
            <p14:sldId id="358"/>
            <p14:sldId id="361"/>
            <p14:sldId id="362"/>
            <p14:sldId id="359"/>
            <p14:sldId id="363"/>
            <p14:sldId id="360"/>
            <p14:sldId id="366"/>
            <p14:sldId id="365"/>
            <p14:sldId id="367"/>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71" roundtripDataSignature="AMtx7miKup1F5lqmbLBV/wKD4IhI6n9vC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9" d="100"/>
          <a:sy n="109" d="100"/>
        </p:scale>
        <p:origin x="621" y="48"/>
      </p:cViewPr>
      <p:guideLst/>
    </p:cSldViewPr>
  </p:slideViewPr>
  <p:notesTextViewPr>
    <p:cViewPr>
      <p:scale>
        <a:sx n="1" d="1"/>
        <a:sy n="1" d="1"/>
      </p:scale>
      <p:origin x="0" y="0"/>
    </p:cViewPr>
  </p:notesTextViewPr>
  <p:notesViewPr>
    <p:cSldViewPr snapToGrid="0">
      <p:cViewPr varScale="1">
        <p:scale>
          <a:sx n="86" d="100"/>
          <a:sy n="86" d="100"/>
        </p:scale>
        <p:origin x="3864" y="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1.fntdata"/><Relationship Id="rId47" Type="http://schemas.openxmlformats.org/officeDocument/2006/relationships/font" Target="fonts/font6.fntdata"/><Relationship Id="rId50" Type="http://schemas.openxmlformats.org/officeDocument/2006/relationships/font" Target="fonts/font9.fntdata"/><Relationship Id="rId55" Type="http://schemas.openxmlformats.org/officeDocument/2006/relationships/font" Target="fonts/font14.fntdata"/><Relationship Id="rId63" Type="http://schemas.openxmlformats.org/officeDocument/2006/relationships/font" Target="fonts/font22.fntdata"/><Relationship Id="rId68" Type="http://schemas.openxmlformats.org/officeDocument/2006/relationships/font" Target="fonts/font27.fntdata"/><Relationship Id="rId7" Type="http://schemas.openxmlformats.org/officeDocument/2006/relationships/slide" Target="slides/slide6.xml"/><Relationship Id="rId71" Type="http://customschemas.google.com/relationships/presentationmetadata" Target="meta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4.fntdata"/><Relationship Id="rId53" Type="http://schemas.openxmlformats.org/officeDocument/2006/relationships/font" Target="fonts/font12.fntdata"/><Relationship Id="rId58" Type="http://schemas.openxmlformats.org/officeDocument/2006/relationships/font" Target="fonts/font17.fntdata"/><Relationship Id="rId66" Type="http://schemas.openxmlformats.org/officeDocument/2006/relationships/font" Target="fonts/font25.fntdata"/><Relationship Id="rId7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8.fntdata"/><Relationship Id="rId57" Type="http://schemas.openxmlformats.org/officeDocument/2006/relationships/font" Target="fonts/font16.fntdata"/><Relationship Id="rId61" Type="http://schemas.openxmlformats.org/officeDocument/2006/relationships/font" Target="fonts/font20.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3.fntdata"/><Relationship Id="rId52" Type="http://schemas.openxmlformats.org/officeDocument/2006/relationships/font" Target="fonts/font11.fntdata"/><Relationship Id="rId60" Type="http://schemas.openxmlformats.org/officeDocument/2006/relationships/font" Target="fonts/font19.fntdata"/><Relationship Id="rId65" Type="http://schemas.openxmlformats.org/officeDocument/2006/relationships/font" Target="fonts/font24.fntdata"/><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2.fntdata"/><Relationship Id="rId48" Type="http://schemas.openxmlformats.org/officeDocument/2006/relationships/font" Target="fonts/font7.fntdata"/><Relationship Id="rId56" Type="http://schemas.openxmlformats.org/officeDocument/2006/relationships/font" Target="fonts/font15.fntdata"/><Relationship Id="rId64" Type="http://schemas.openxmlformats.org/officeDocument/2006/relationships/font" Target="fonts/font23.fntdata"/><Relationship Id="rId69" Type="http://schemas.openxmlformats.org/officeDocument/2006/relationships/font" Target="fonts/font28.fntdata"/><Relationship Id="rId8" Type="http://schemas.openxmlformats.org/officeDocument/2006/relationships/slide" Target="slides/slide7.xml"/><Relationship Id="rId51" Type="http://schemas.openxmlformats.org/officeDocument/2006/relationships/font" Target="fonts/font10.fntdata"/><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5.fntdata"/><Relationship Id="rId59" Type="http://schemas.openxmlformats.org/officeDocument/2006/relationships/font" Target="fonts/font18.fntdata"/><Relationship Id="rId67" Type="http://schemas.openxmlformats.org/officeDocument/2006/relationships/font" Target="fonts/font26.fntdata"/><Relationship Id="rId20" Type="http://schemas.openxmlformats.org/officeDocument/2006/relationships/slide" Target="slides/slide19.xml"/><Relationship Id="rId41" Type="http://schemas.openxmlformats.org/officeDocument/2006/relationships/notesMaster" Target="notesMasters/notesMaster1.xml"/><Relationship Id="rId54" Type="http://schemas.openxmlformats.org/officeDocument/2006/relationships/font" Target="fonts/font13.fntdata"/><Relationship Id="rId62" Type="http://schemas.openxmlformats.org/officeDocument/2006/relationships/font" Target="fonts/font21.fntdata"/><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5:08:09.802"/>
    </inkml:context>
    <inkml:brush xml:id="br0">
      <inkml:brushProperty name="width" value="0.05" units="cm"/>
      <inkml:brushProperty name="height" value="0.05" units="cm"/>
    </inkml:brush>
  </inkml:definitions>
  <inkml:trace contextRef="#ctx0" brushRef="#br0">1 252 24575,'6993'0'-2587,"-6795"-14"2733,-7 1-871,-186 13 811,74-1-168,99-12-1,-141 8 36,57-9-104,122-2 0,-149 12 305,106-18-1,-108 11 62,111-3 0,-114 11 337,103-19 0,-105 12 235,114-4 1,-142 13-692,55-10 1,-53 6-104,46-2-1,-20 7 8,-26 1 0,1-1 0,-1-2 0,61-11 0,-30 0 0,-1 2 0,88-2 0,133 12 0,-138 3 0,-130-1 0,1 1 0,-1 0 0,20 6 0,-18-3 0,0-2 0,27 3 0,630-4 0,-330-5 0,276 3-1365,-600 0-5461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5:09:00.666"/>
    </inkml:context>
    <inkml:brush xml:id="br0">
      <inkml:brushProperty name="width" value="0.05" units="cm"/>
      <inkml:brushProperty name="height" value="0.05" units="cm"/>
    </inkml:brush>
  </inkml:definitions>
  <inkml:trace contextRef="#ctx0" brushRef="#br0">78 30 24575,'-3'-1'0,"0"1"0,0 0 0,1 0 0,-1 0 0,0 0 0,0 0 0,0 1 0,0 0 0,0-1 0,1 1 0,-1 0 0,0 0 0,1 0 0,-1 1 0,1-1 0,-1 1 0,1-1 0,-1 1 0,1 0 0,0 0 0,0 0 0,0 0 0,0 0 0,0 0 0,1 1 0,-1-1 0,1 1 0,-1-1 0,1 1 0,0-1 0,0 1 0,0 0 0,0 0 0,1-1 0,-1 1 0,1 0 0,-1 0 0,1 0 0,1 5 0,-2 5 0,0-1 0,2 0 0,-1 0 0,2 0 0,0 0 0,0 0 0,1 0 0,6 18 0,-8-27 0,0 0 0,1 0 0,-1 0 0,0 0 0,1 0 0,0-1 0,-1 1 0,1 0 0,0-1 0,0 1 0,1-1 0,-1 0 0,0 0 0,1 0 0,-1 0 0,1 0 0,0 0 0,0-1 0,0 1 0,-1-1 0,1 0 0,1 0 0,-1 0 0,0 0 0,0-1 0,0 1 0,0-1 0,0 0 0,1 0 0,-1 0 0,0 0 0,0 0 0,0-1 0,1 1 0,-1-1 0,0 0 0,5-2 0,-5 1 0,0 0 0,0 0 0,0-1 0,-1 1 0,1-1 0,-1 1 0,1-1 0,-1 0 0,0 0 0,0 0 0,0 0 0,0-1 0,-1 1 0,1 0 0,-1-1 0,2-6 0,12-61 0,-14 67-47,1-9 82,-1-1-1,0 1 1,0 0-1,-3-20 1,2 30-86,-1 0-1,1 1 1,-1-1-1,1 1 1,-1-1 0,0 1-1,0-1 1,0 1-1,0-1 1,-1 1-1,1 0 1,-1-1 0,1 1-1,-1 0 1,0 0-1,0 0 1,0 1 0,0-1-1,0 0 1,0 1-1,-1-1 1,1 1-1,0 0 1,-1 0 0,1 0-1,-1 0 1,1 0-1,-4-1 1,-13 0-6775</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4:59:31.738"/>
    </inkml:context>
    <inkml:brush xml:id="br0">
      <inkml:brushProperty name="width" value="0.05" units="cm"/>
      <inkml:brushProperty name="height" value="0.05" units="cm"/>
    </inkml:brush>
  </inkml:definitions>
  <inkml:trace contextRef="#ctx0" brushRef="#br0">0 1 24575,'2542'0'-1365,"-2521"0"-5461</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4:59:38.459"/>
    </inkml:context>
    <inkml:brush xml:id="br0">
      <inkml:brushProperty name="width" value="0.05" units="cm"/>
      <inkml:brushProperty name="height" value="0.05" units="cm"/>
    </inkml:brush>
  </inkml:definitions>
  <inkml:trace contextRef="#ctx0" brushRef="#br0">1 33 24575,'52'-21'0,"-5"15"0,0 2 0,0 2 0,58 6 0,-4-2 0,1344-2 0,-1426 2 0,0 0 0,0 1 0,22 6 0,10 2 0,-2-2 0,-22-3 0,-1-2 0,45 2 0,1326-7 0,-1368 3 0,54 9 0,-53-6 0,51 3 0,1211-8 0,-592-1 0,-686 0-170,-1 0-1,0 0 0,1-2 1,-1 1-1,0-2 0,0 0 1,16-7-1,-15 4-6655</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4:59:39.128"/>
    </inkml:context>
    <inkml:brush xml:id="br0">
      <inkml:brushProperty name="width" value="0.05" units="cm"/>
      <inkml:brushProperty name="height" value="0.05" units="cm"/>
    </inkml:brush>
  </inkml:definitions>
  <inkml:trace contextRef="#ctx0" brushRef="#br0">1 0 24575,'0'5'0,"0"4"0,0 7 0,0 3 0,0 4 0,0 1 0,0 2 0,0 0 0,0 0 0,0 0 0,0-1 0,0 1 0,0-1 0,0 0 0,0-4-8191</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4:59:27.197"/>
    </inkml:context>
    <inkml:brush xml:id="br0">
      <inkml:brushProperty name="width" value="0.05" units="cm"/>
      <inkml:brushProperty name="height" value="0.05" units="cm"/>
    </inkml:brush>
  </inkml:definitions>
  <inkml:trace contextRef="#ctx0" brushRef="#br0">1 1 24575,'1471'0'0,"-1452"1"0,-1 1 0,34 7 0,32 4 0,640-11 0,-352-5 0,-328 3 0,1 2 0,65 11 0,-49-5 0,0-3 0,0-2 0,62-7 0,-6 2 0,-4 0 0,123 5 0,-62 22 0,-99-15 0,-36-3 0,71 2 0,936-10-1365,-1025 1-5461</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4:59:28.140"/>
    </inkml:context>
    <inkml:brush xml:id="br0">
      <inkml:brushProperty name="width" value="0.05" units="cm"/>
      <inkml:brushProperty name="height" value="0.05" units="cm"/>
    </inkml:brush>
  </inkml:definitions>
  <inkml:trace contextRef="#ctx0" brushRef="#br0">0 1 24575,'0'448'-1365,"0"-427"-5461</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4:59:42.833"/>
    </inkml:context>
    <inkml:brush xml:id="br0">
      <inkml:brushProperty name="width" value="0.05" units="cm"/>
      <inkml:brushProperty name="height" value="0.05" units="cm"/>
    </inkml:brush>
  </inkml:definitions>
  <inkml:trace contextRef="#ctx0" brushRef="#br0">25 1 24575,'0'59'0,"2"-1"0,-4 0 0,-13 92 0,8-85 0,4 125 0,4-171 0,-2-33 0,2-1 0,0 1 0,0 0 0,1 0 0,1-1 0,1 2 0,5-16 0,-5 21 0,-1 0 0,2 1 0,-1-1 0,1 1 0,0 0 0,1 1 0,0-1 0,0 1 0,0 0 0,1 1 0,-1-1 0,1 1 0,11-5 0,-15 8 0,0 0 0,1 0 0,-1 0 0,1 0 0,-1 1 0,1-1 0,0 1 0,0 0 0,-1 1 0,1-1 0,0 0 0,0 1 0,0 0 0,0 0 0,0 0 0,0 1 0,5 0 0,-4 1 0,-1 0 0,0 0 0,0 1 0,0-1 0,0 1 0,0 0 0,-1 0 0,1 0 0,-1 1 0,0-1 0,0 1 0,0 0 0,5 8 0,-3-3-105,1 1 0,-1 0 0,-1 1 0,0-1 0,0 1 0,-1 0 0,0 0 0,-1 0 0,-1 0 0,1 1 0,-2-1 0,-1 22 0,1-12-6721</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4:59:43.224"/>
    </inkml:context>
    <inkml:brush xml:id="br0">
      <inkml:brushProperty name="width" value="0.05" units="cm"/>
      <inkml:brushProperty name="height" value="0.05" units="cm"/>
    </inkml:brush>
  </inkml:definitions>
  <inkml:trace contextRef="#ctx0" brushRef="#br0">1 1 24575,'0'4'0,"0"5"0,0 7 0,0 3 0,0 4 0,0 2 0,0 0 0,0 1 0,0-4-8191</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4:59:43.614"/>
    </inkml:context>
    <inkml:brush xml:id="br0">
      <inkml:brushProperty name="width" value="0.05" units="cm"/>
      <inkml:brushProperty name="height" value="0.05" units="cm"/>
    </inkml:brush>
  </inkml:definitions>
  <inkml:trace contextRef="#ctx0" brushRef="#br0">1 1 24575</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4:59:44.974"/>
    </inkml:context>
    <inkml:brush xml:id="br0">
      <inkml:brushProperty name="width" value="0.05" units="cm"/>
      <inkml:brushProperty name="height" value="0.05" units="cm"/>
    </inkml:brush>
  </inkml:definitions>
  <inkml:trace contextRef="#ctx0" brushRef="#br0">256 1 24575,'-6'0'0,"0"0"0,0 1 0,-1 0 0,1 0 0,0 1 0,0 0 0,0 0 0,0 0 0,0 1 0,1 0 0,-1 0 0,1 0 0,0 1 0,0-1 0,-8 8 0,10-8 0,1 0 0,-1 0 0,1 0 0,-1 1 0,1-1 0,0 0 0,0 1 0,0 0 0,1-1 0,-1 1 0,1 0 0,0 0 0,0 0 0,1 0 0,-1 0 0,1 0 0,-1 0 0,1 0 0,1 0 0,-1 0 0,0 0 0,1 0 0,0 0 0,0 0 0,2 6 0,-1-8 0,-1 1 0,1-1 0,-1 1 0,1-1 0,0 0 0,0 1 0,0-1 0,0 0 0,1 0 0,-1-1 0,0 1 0,1 0 0,-1-1 0,1 1 0,0-1 0,-1 0 0,1 0 0,0 0 0,0 0 0,0 0 0,0-1 0,0 0 0,0 1 0,0-1 0,0 0 0,0 0 0,-1 0 0,1-1 0,4 0 0,-2 0 0,0 1 0,0-1 0,-1 0 0,1-1 0,0 1 0,0-1 0,-1 0 0,1 0 0,-1-1 0,0 1 0,0-1 0,0 0 0,0 0 0,0 0 0,0-1 0,5-6 0,7-32 0,-14 37 0,-2 23 0,-1-6 0,2 83 0,1-60 0,-1 0 0,-3 0 0,-6 46 0,6-75 0,0 0 0,0 0 0,0 0 0,0 0 0,-1-1 0,0 1 0,0-1 0,-1 1 0,1-1 0,-1 0 0,0 0 0,0-1 0,-1 1 0,0-1 0,0 0 0,0 0 0,0-1 0,0 0 0,-1 1 0,1-2 0,-12 5 0,4-2 0,-1-2 0,1 1 0,-1-2 0,0 0 0,0 0 0,0-2 0,-1 1 0,-23-4 0,35 3 0,1-1 0,-1 1 0,0-1 0,0 0 0,1 0 0,-1 0 0,1 0 0,-1 0 0,1-1 0,-1 1 0,1-1 0,0 0 0,0 1 0,0-1 0,0 0 0,0 0 0,0-1 0,0 1 0,1 0 0,-1 0 0,1-1 0,-1 1 0,1-1 0,0 1 0,0-1 0,0 0 0,1 1 0,-1-1 0,0 0 0,1 0 0,0 0 0,0 1 0,0-1 0,0 0 0,0 0 0,0 1 0,2-4 0,-2 1 0,1 1 0,-1-1 0,1 0 0,1 1 0,-1 0 0,1-1 0,-1 1 0,1 0 0,1 0 0,-1 0 0,0 0 0,1 0 0,0 0 0,0 1 0,0-1 0,0 1 0,1 0 0,-1 0 0,1 0 0,0 1 0,0-1 0,6-2 0,67-11 0,-26 8 0,48-16-1365,-82 19-5461</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4:59:46.134"/>
    </inkml:context>
    <inkml:brush xml:id="br0">
      <inkml:brushProperty name="width" value="0.05" units="cm"/>
      <inkml:brushProperty name="height" value="0.05" units="cm"/>
    </inkml:brush>
  </inkml:definitions>
  <inkml:trace contextRef="#ctx0" brushRef="#br0">0 1 24575,'0'644'0,"2"-656"0,0 0 0,1 1 0,0-1 0,1 1 0,6-13 0,0-3 0,-6 17 0,1 0 0,-1 0 0,2 0 0,10-14 0,-15 23 0,0-1 0,0 1 0,0 0 0,1-1 0,-1 1 0,0 0 0,1 0 0,-1 0 0,1 0 0,0 0 0,-1 0 0,1 0 0,0 0 0,-1 1 0,3-2 0,-2 2 0,-1 1 0,0-1 0,0 0 0,0 0 0,0 1 0,0-1 0,0 1 0,0-1 0,0 1 0,0-1 0,0 1 0,0 0 0,0 0 0,0-1 0,0 1 0,-1 0 0,1 0 0,0 0 0,0 0 0,-1 0 0,1 0 0,-1 0 0,1 0 0,-1 0 0,1 0 0,-1 0 0,1 2 0,6 18-170,0 0-1,-2 1 0,0 0 1,-2-1-1,0 1 0,-1 1 1,-2 22-1,0-23-6655</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5:09:01.666"/>
    </inkml:context>
    <inkml:brush xml:id="br0">
      <inkml:brushProperty name="width" value="0.05" units="cm"/>
      <inkml:brushProperty name="height" value="0.05" units="cm"/>
    </inkml:brush>
  </inkml:definitions>
  <inkml:trace contextRef="#ctx0" brushRef="#br0">28 102 24575,'0'22'0,"1"-8"0,0 0 0,-1 0 0,-1 0 0,-1 0 0,0 0 0,0 0 0,-2-1 0,-7 23 0,4-99 0,7 52 0,0-1 0,1 0 0,0 1 0,1-1 0,0 1 0,1 0 0,0 0 0,1 0 0,0 0 0,8-14 0,-8 19 0,-1 1 0,1 0 0,0 0 0,1 1 0,-1-1 0,1 1 0,0 0 0,0 0 0,0 1 0,1 0 0,-1 0 0,1 0 0,0 0 0,0 1 0,0 0 0,0 0 0,0 0 0,0 1 0,1 0 0,9 0 0,7 0-1365,-2 0-5461</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4:59:46.946"/>
    </inkml:context>
    <inkml:brush xml:id="br0">
      <inkml:brushProperty name="width" value="0.05" units="cm"/>
      <inkml:brushProperty name="height" value="0.05" units="cm"/>
    </inkml:brush>
  </inkml:definitions>
  <inkml:trace contextRef="#ctx0" brushRef="#br0">0 1 24575,'4'0'0,"6"0"0,5 0 0,5 0 0,2 0 0,3 0 0,1 0 0,0 0 0,0 0 0,-1 0 0,1 0 0,-5 0-8191</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4:59:48.368"/>
    </inkml:context>
    <inkml:brush xml:id="br0">
      <inkml:brushProperty name="width" value="0.05" units="cm"/>
      <inkml:brushProperty name="height" value="0.05" units="cm"/>
    </inkml:brush>
  </inkml:definitions>
  <inkml:trace contextRef="#ctx0" brushRef="#br0">401 1 24575,'0'400'0,"0"-397"0,0 1 0,0 0 0,-1-1 0,1 1 0,-1 0 0,1-1 0,-1 1 0,0-1 0,-1 1 0,1-1 0,-1 0 0,1 0 0,-1 1 0,-2 2 0,2-5 0,1 0 0,0 0 0,0 0 0,-1-1 0,1 1 0,-1 0 0,1-1 0,0 1 0,-1-1 0,1 0 0,-1 1 0,1-1 0,-1 0 0,0 0 0,1 0 0,-1 0 0,1 0 0,-1 0 0,1-1 0,-1 1 0,1 0 0,-1-1 0,1 1 0,-1-1 0,1 0 0,0 1 0,-1-1 0,1 0 0,0 0 0,0 0 0,-1 0 0,1 0 0,0 0 0,0 0 0,-1-2 0,-34-37 0,33 35 0,0 1 0,0 0 0,-1-1 0,1 1 0,-1 0 0,0 1 0,0-1 0,0 1 0,-1 0 0,1 0 0,-1 0 0,0 0 0,1 1 0,-1 0 0,0 0 0,-7-2 0,4 3 0,-1-1 0,0 1 0,0 0 0,1 0 0,-1 1 0,0 1 0,0-1 0,0 2 0,1-1 0,-1 1 0,0 0 0,1 1 0,0 0 0,0 0 0,-11 6 0,13-5 0,1 0 0,-1 1 0,1-1 0,0 1 0,1 0 0,-1 1 0,1-1 0,0 1 0,0 0 0,1 0 0,-1 0 0,1 0 0,1 0 0,-1 1 0,1-1 0,0 1 0,1 0 0,-1 0 0,1 0 0,0 7 0,1-8 0,-1-1 0,1 1 0,0-1 0,0 1 0,1-1 0,0 1 0,0-1 0,0 1 0,0-1 0,1 0 0,0 0 0,0 1 0,1-1 0,3 6 0,-3-7 0,0-1 0,0 0 0,1 0 0,-1 0 0,1 0 0,0-1 0,0 1 0,0-1 0,0 0 0,0 0 0,0 0 0,0-1 0,1 1 0,-1-1 0,0 0 0,1-1 0,-1 1 0,7 0 0,5 0 0,1 0 0,0-1 0,30-4 0,-40 3 0,0-1 0,0 0 0,0 0 0,-1 0 0,1-1 0,-1 0 0,0-1 0,1 1 0,-2-1 0,1 0 0,10-9 0,41-28-1365,-44 33-5461</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4:59:49.281"/>
    </inkml:context>
    <inkml:brush xml:id="br0">
      <inkml:brushProperty name="width" value="0.05" units="cm"/>
      <inkml:brushProperty name="height" value="0.05" units="cm"/>
    </inkml:brush>
  </inkml:definitions>
  <inkml:trace contextRef="#ctx0" brushRef="#br0">1 1 24575,'0'176'0,"-1"-182"0,1 1 0,0 0 0,1 0 0,-1 0 0,1 0 0,0 0 0,0 0 0,1 0 0,-1 0 0,1 0 0,0 0 0,0 0 0,1 1 0,-1-1 0,1 1 0,0 0 0,1 0 0,-1 0 0,0 0 0,1 0 0,0 1 0,0 0 0,0 0 0,1 0 0,-1 0 0,0 0 0,1 1 0,0 0 0,0 0 0,0 0 0,0 1 0,0 0 0,0 0 0,0 0 0,0 0 0,0 1 0,7 0 0,-2-1-97,0 0-1,0 1 1,0 0-1,0 1 1,-1 0-1,1 1 1,0 0-1,0 1 1,-1-1-1,1 2 1,-1-1-1,0 2 0,11 5 1,-7-1-6729</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4:59:49.984"/>
    </inkml:context>
    <inkml:brush xml:id="br0">
      <inkml:brushProperty name="width" value="0.05" units="cm"/>
      <inkml:brushProperty name="height" value="0.05" units="cm"/>
    </inkml:brush>
  </inkml:definitions>
  <inkml:trace contextRef="#ctx0" brushRef="#br0">176 1 24575,'-12'-1'0,"-1"1"0,1 1 0,0 0 0,-1 1 0,1 0 0,0 1 0,-13 4 0,21-5 0,0 0 0,0 0 0,0 1 0,0 0 0,1 0 0,-1 0 0,1 0 0,0 0 0,-1 0 0,2 1 0,-1 0 0,0-1 0,1 1 0,-1 0 0,1 1 0,0-1 0,1 0 0,-1 0 0,1 1 0,0-1 0,0 1 0,-1 6 0,1-7 0,0 1 0,1 0 0,0 0 0,-1 0 0,2 0 0,-1-1 0,1 1 0,-1 0 0,1 0 0,0-1 0,1 1 0,-1 0 0,1-1 0,0 1 0,0-1 0,1 0 0,-1 0 0,6 7 0,-5-8 0,0 0 0,0-1 0,0 1 0,1-1 0,-1 0 0,1 1 0,0-2 0,-1 1 0,1 0 0,0-1 0,0 1 0,0-1 0,0 0 0,0-1 0,0 1 0,1-1 0,-1 0 0,0 0 0,0 0 0,0 0 0,0-1 0,6-1 0,1-1 0,0 0 0,0-1 0,-1-1 0,0 0 0,0 0 0,0-1 0,0 0 0,-1 0 0,10-10 0,-15 13 0,0 1 0,-1-1 0,0 0 0,0-1 0,0 1 0,0 0 0,0-1 0,0 0 0,-1 0 0,0 0 0,0 0 0,0 0 0,0 0 0,-1 0 0,1 0 0,-1-1 0,0 1 0,-1-1 0,1 1 0,-1-1 0,0 1 0,0-1 0,0 1 0,0-1 0,-2-6 0,-18-18-1365,9 17-5461</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4:59:50.828"/>
    </inkml:context>
    <inkml:brush xml:id="br0">
      <inkml:brushProperty name="width" value="0.05" units="cm"/>
      <inkml:brushProperty name="height" value="0.05" units="cm"/>
    </inkml:brush>
  </inkml:definitions>
  <inkml:trace contextRef="#ctx0" brushRef="#br0">77 1 24575,'-1'8'0,"0"0"0,0 0 0,-1 0 0,-4 14 0,-5 23 0,-1 43 0,5-43 0,-2 74 0,8-99 45,-1 1-1,-8 34 1,-2 22-1544,11-56-5327</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4:59:51.688"/>
    </inkml:context>
    <inkml:brush xml:id="br0">
      <inkml:brushProperty name="width" value="0.05" units="cm"/>
      <inkml:brushProperty name="height" value="0.05" units="cm"/>
    </inkml:brush>
  </inkml:definitions>
  <inkml:trace contextRef="#ctx0" brushRef="#br0">1 50 24575,'5'-1'0,"-1"0"0,1 0 0,0-1 0,-1 1 0,1-1 0,-1 0 0,0-1 0,0 1 0,6-5 0,22-11 0,-27 16 0,1 1 0,-1-1 0,0 1 0,1 0 0,-1 0 0,1 0 0,-1 1 0,1-1 0,0 2 0,-1-1 0,1 0 0,-1 1 0,1 0 0,-1 1 0,0-1 0,8 4 0,-10-3 0,1 0 0,-1 1 0,0 0 0,0-1 0,0 1 0,0 0 0,0 0 0,-1 1 0,1-1 0,-1 1 0,0-1 0,0 1 0,0 0 0,-1-1 0,1 1 0,-1 0 0,0 0 0,0 0 0,0 0 0,-1 1 0,1-1 0,-1 6 0,1 2 0,0 2 0,0 0 0,-1 0 0,-1 1 0,-2 15 0,2-27 0,1 0 0,-1 0 0,0 0 0,1-1 0,-1 1 0,-1-1 0,1 1 0,0 0 0,0-1 0,-1 0 0,0 1 0,1-1 0,-1 0 0,0 0 0,0 0 0,0 0 0,0 0 0,-1 0 0,1-1 0,0 1 0,-1-1 0,1 0 0,-1 1 0,1-1 0,-1 0 0,0-1 0,-2 2 0,-9 0 30,1 0 0,-1-1 0,-16-1 0,25 0-144,0-1 0,1 1-1,-1-1 1,0 0 0,1 0 0,-1 0-1,0 0 1,1-1 0,0 0 0,-1 0-1,1 0 1,-6-5 0,-1-4-6712</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4:59:54.453"/>
    </inkml:context>
    <inkml:brush xml:id="br0">
      <inkml:brushProperty name="width" value="0.05" units="cm"/>
      <inkml:brushProperty name="height" value="0.05" units="cm"/>
    </inkml:brush>
  </inkml:definitions>
  <inkml:trace contextRef="#ctx0" brushRef="#br0">1 0 24575,'0'697'-1365,"0"-676"-5461</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4:59:55.266"/>
    </inkml:context>
    <inkml:brush xml:id="br0">
      <inkml:brushProperty name="width" value="0.05" units="cm"/>
      <inkml:brushProperty name="height" value="0.05" units="cm"/>
    </inkml:brush>
  </inkml:definitions>
  <inkml:trace contextRef="#ctx0" brushRef="#br0">104 39 24575,'-6'-1'0,"-1"1"0,1 0 0,-1 1 0,1-1 0,-1 1 0,1 1 0,-1-1 0,-11 6 0,16-6 0,-1 1 0,1 0 0,-1 0 0,1 0 0,0 0 0,0 1 0,0-1 0,1 1 0,-1-1 0,0 1 0,1-1 0,0 1 0,0 0 0,-1 0 0,1 0 0,1 0 0,-1-1 0,0 1 0,1 0 0,0 0 0,0 5 0,-2 2 0,2 0 0,-1 0 0,1-1 0,1 1 0,0 0 0,0 0 0,1-1 0,0 1 0,4 11 0,-4-18 0,-1 0 0,1 0 0,0 0 0,0 0 0,0 0 0,0 0 0,1-1 0,-1 1 0,1-1 0,-1 0 0,1 1 0,0-1 0,0-1 0,0 1 0,0 0 0,0-1 0,1 1 0,-1-1 0,0 0 0,1 0 0,-1 0 0,0-1 0,1 1 0,-1-1 0,1 0 0,-1 0 0,1 0 0,5-1 0,-5 1 0,-1-1 0,1 1 0,0-1 0,-1 0 0,1 0 0,0 0 0,-1-1 0,0 1 0,1-1 0,-1 0 0,0 0 0,0 0 0,0 0 0,0 0 0,0-1 0,0 1 0,-1-1 0,1 0 0,-1 0 0,0 0 0,0 0 0,0 0 0,0-1 0,0 1 0,-1 0 0,1-1 0,-1 1 0,0-1 0,0 0 0,-1 1 0,1-1 0,-1 0 0,1-5 0,-1 2 0,0 1 0,0-1 0,-1 0 0,1 0 0,-2 0 0,1 1 0,-1-1 0,0 0 0,0 1 0,0 0 0,-1-1 0,0 1 0,-1 0 0,1 1 0,-1-1 0,0 0 0,-10-9 0,-33-27-1365,32 30-5461</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4:59:56.828"/>
    </inkml:context>
    <inkml:brush xml:id="br0">
      <inkml:brushProperty name="width" value="0.05" units="cm"/>
      <inkml:brushProperty name="height" value="0.05" units="cm"/>
    </inkml:brush>
  </inkml:definitions>
  <inkml:trace contextRef="#ctx0" brushRef="#br0">1 0 24575,'1'16'0,"1"0"0,0 0 0,7 21 0,-1-1 0,-1-4 0,1 0 0,2 0 0,1-1 0,17 35 0,-28-64 0,1 0 0,0-1 0,0 1 0,0 0 0,0-1 0,0 1 0,0-1 0,0 1 0,0-1 0,1 0 0,-1 1 0,0-1 0,1 0 0,-1 0 0,1 0 0,0 0 0,-1 0 0,1 0 0,0 0 0,-1-1 0,1 1 0,0-1 0,0 1 0,2-1 0,-1 0 0,-1-1 0,1 1 0,-1-1 0,0 0 0,1 0 0,-1 0 0,0 0 0,0 0 0,0-1 0,0 1 0,0-1 0,0 1 0,0-1 0,-1 0 0,4-3 0,4-7 0,0-1 0,-1 0 0,-1 0 0,10-24 0,-14 27 0,0 0 0,0 0 0,-2 0 0,1 0 0,-1 0 0,0-11 0,2-22 0,2 33 0,1 22 0,3 20 0,-8-16 0,1 0 0,0 0 0,1-1 0,1 1 0,11 27 0,-13-39 0,0 0 0,0-1 0,0 1 0,1 0 0,0-1 0,-1 1 0,1-1 0,1 0 0,-1 0 0,0 0 0,1-1 0,-1 1 0,1-1 0,0 0 0,0 0 0,0 0 0,0 0 0,0-1 0,0 1 0,1-1 0,-1 0 0,0-1 0,1 1 0,-1-1 0,1 0 0,4 0 0,-3 0 5,0-1-1,0 0 1,0 0 0,-1-1-1,1 0 1,-1 0-1,1 0 1,-1 0 0,0-1-1,0 0 1,0 0 0,0-1-1,0 1 1,-1-1-1,1 0 1,-1 0 0,0 0-1,0-1 1,-1 1-1,0-1 1,1 0 0,-1 0-1,-1-1 1,1 1-1,2-7 1,1-5-217,0 0 0,-1-1 0,-1 0-1,0 1 1,-1-1 0,0-34 0,-3 31-6614</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4:59:57.657"/>
    </inkml:context>
    <inkml:brush xml:id="br0">
      <inkml:brushProperty name="width" value="0.05" units="cm"/>
      <inkml:brushProperty name="height" value="0.05" units="cm"/>
    </inkml:brush>
  </inkml:definitions>
  <inkml:trace contextRef="#ctx0" brushRef="#br0">1 0 24575,'4'0'0,"6"0"0,5 0 0,5 0 0,2 0 0,3 0 0,0 0 0,1 0 0,0 0 0,-4 0-8191</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5:09:03.822"/>
    </inkml:context>
    <inkml:brush xml:id="br0">
      <inkml:brushProperty name="width" value="0.05" units="cm"/>
      <inkml:brushProperty name="height" value="0.05" units="cm"/>
    </inkml:brush>
  </inkml:definitions>
  <inkml:trace contextRef="#ctx0" brushRef="#br0">0 1 24575,'0'252'0,"1"-266"0,1 0 0,0 0 0,0 0 0,2 0 0,6-20 0,-8 28 0,1-1 0,-1 1 0,1 0 0,0 0 0,1 0 0,-1 0 0,1 0 0,0 1 0,1 0 0,-1 0 0,1 0 0,0 0 0,8-5 0,-12 9 0,1 0 0,0 0 0,0 1 0,-1-1 0,1 0 0,0 1 0,0-1 0,0 1 0,0 0 0,-1-1 0,1 1 0,0 0 0,0 0 0,0 0 0,0 1 0,0-1 0,0 0 0,0 1 0,-1-1 0,1 1 0,0 0 0,0-1 0,0 1 0,-1 0 0,1 0 0,-1 0 0,1 0 0,-1 0 0,1 1 0,-1-1 0,1 0 0,-1 1 0,0-1 0,0 1 0,0-1 0,0 1 0,0 0 0,1 2 0,4 9 0,0 0 0,-1 0 0,-1 0 0,4 19 0,-2-8 0,0-3 0,-1 1 0,4 33 0,-9-64 0,0 0 0,1-1 0,0 1 0,0 0 0,1 0 0,0 0 0,1 0 0,0 0 0,7-14 0,1 0 0,2 0 0,24-34 0,-35 54 0,1 1 0,-1-1 0,0 1 0,1-1 0,-1 1 0,1 0 0,0 0 0,0 0 0,-1 1 0,1-1 0,1 0 0,-1 1 0,0 0 0,0 0 0,0 0 0,1 0 0,-1 1 0,0-1 0,1 1 0,-1 0 0,0 0 0,1 0 0,-1 0 0,1 0 0,-1 1 0,0 0 0,1-1 0,-1 1 0,0 0 0,0 1 0,0-1 0,0 1 0,0-1 0,0 1 0,0 0 0,0 0 0,-1 0 0,1 0 0,-1 1 0,0-1 0,1 1 0,-1 0 0,0-1 0,0 1 0,-1 0 0,1 0 0,-1 0 0,1 0 0,-1 0 0,0 1 0,0-1 0,0 0 0,-1 0 0,1 5 0,1 20-113,-3 45 0,0-48-1026,1-3-5687</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4:59:59.141"/>
    </inkml:context>
    <inkml:brush xml:id="br0">
      <inkml:brushProperty name="width" value="0.05" units="cm"/>
      <inkml:brushProperty name="height" value="0.05" units="cm"/>
    </inkml:brush>
  </inkml:definitions>
  <inkml:trace contextRef="#ctx0" brushRef="#br0">304 1 24575,'21'53'0,"-15"-6"0,-2 0 0,-2 0 0,-6 58 0,2-4 0,2 118 0,-3-231 0,1-1 0,-2 1 0,0-1 0,0 1 0,-8-14 0,5 13 0,-1 0 0,0 1 0,0 0 0,-2 0 0,-18-18 0,23 26 0,0-1 0,-1 1 0,0 0 0,0 1 0,0-1 0,0 1 0,0 0 0,-1 1 0,1-1 0,-1 1 0,0 1 0,1-1 0,-1 1 0,-8 0 0,6 0 0,1 1 0,0 0 0,-1 0 0,1 1 0,0 0 0,-1 1 0,1 0 0,-9 3 0,15-4 0,-1 1 0,0 0 0,0-1 0,1 1 0,-1 0 0,1 0 0,-1 0 0,1 1 0,0-1 0,0 0 0,0 1 0,0 0 0,0-1 0,1 1 0,-1 0 0,1 0 0,0 0 0,-1 0 0,2 0 0,-1 0 0,0 0 0,0 0 0,1 7 0,-3 5 0,2 0 0,0 1 0,1-1 0,1 1 0,0-1 0,1 1 0,5 21 0,-5-33 0,1 0 0,-1-1 0,1 1 0,0-1 0,0 0 0,0 0 0,0 0 0,1 0 0,-1 0 0,1-1 0,0 1 0,-1-1 0,1 0 0,0 0 0,0-1 0,1 1 0,-1-1 0,0 0 0,6 1 0,3 0 0,0 0 0,1 0 0,-1-1 0,0-1 0,15-1 0,-18-1-170,1 0-1,-1-1 0,1 0 1,-1-1-1,0 0 0,-1 0 1,13-8-1,-8 4-6655</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5:00:00.188"/>
    </inkml:context>
    <inkml:brush xml:id="br0">
      <inkml:brushProperty name="width" value="0.05" units="cm"/>
      <inkml:brushProperty name="height" value="0.05" units="cm"/>
    </inkml:brush>
  </inkml:definitions>
  <inkml:trace contextRef="#ctx0" brushRef="#br0">27 0 24575,'2'80'0,"-4"90"0,2-169 0,0 1 0,0-1 0,-1 1 0,1-1 0,0 1 0,0-1 0,-1 1 0,1-1 0,-1 1 0,1-1 0,-1 0 0,0 1 0,1-1 0,-1 0 0,0 1 0,0-1 0,-1 2 0,1-3 0,0-1 0,0 1 0,1-1 0,-1 1 0,0 0 0,1-1 0,-1 1 0,0-1 0,1 1 0,-1-1 0,1 0 0,-1 1 0,1-1 0,-1 0 0,1 1 0,-1-1 0,1 0 0,0 1 0,-1-1 0,1 0 0,0 0 0,0 1 0,0-1 0,0 0 0,-1 0 0,1 0 0,0 1 0,0-1 0,0 0 0,1 0 0,-1 0 0,0 1 0,0-2 0,-2-21 0,0 1 0,2-26 0,0 41 0,1-1 0,-1 1 0,2 0 0,-1 0 0,1-1 0,0 1 0,0 0 0,1 1 0,0-1 0,7-10 0,-8 14 0,1 0 0,0 1 0,0-1 0,0 1 0,0 0 0,0 0 0,0 0 0,0 0 0,1 1 0,-1-1 0,1 1 0,-1 0 0,1 0 0,0 0 0,-1 1 0,1-1 0,4 1 0,74 2 0,-53 0 0,7-2-47,-22-1-217,0 1 1,0 1-1,0 0 1,16 4-1,-14 0-6562</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5:00:00.828"/>
    </inkml:context>
    <inkml:brush xml:id="br0">
      <inkml:brushProperty name="width" value="0.05" units="cm"/>
      <inkml:brushProperty name="height" value="0.05" units="cm"/>
    </inkml:brush>
  </inkml:definitions>
  <inkml:trace contextRef="#ctx0" brushRef="#br0">130 1 24575,'-9'0'0,"-1"0"0,0 0 0,1 1 0,0 1 0,-1-1 0,-15 6 0,22-6 0,0 1 0,0-1 0,1 1 0,-1 0 0,1 0 0,-1 0 0,1 0 0,-1 0 0,1 0 0,0 1 0,0-1 0,0 1 0,0-1 0,1 1 0,-1 0 0,1 0 0,-1 0 0,1 0 0,0 0 0,0 0 0,1 0 0,-1 0 0,0 5 0,0-3 0,0 0 0,1-1 0,0 1 0,0 0 0,0-1 0,0 1 0,1 0 0,-1-1 0,1 1 0,0-1 0,1 1 0,-1-1 0,1 1 0,0-1 0,0 0 0,0 0 0,4 5 0,-2-5 0,-1-1 0,1 1 0,0-1 0,1 0 0,-1 0 0,0 0 0,1 0 0,0-1 0,0 0 0,-1 0 0,1 0 0,0-1 0,1 1 0,-1-1 0,7 0 0,-8 0 0,0 0 0,0-1 0,0 1 0,0-1 0,-1 0 0,1 0 0,0-1 0,0 1 0,0-1 0,0 0 0,0 0 0,0 0 0,-1-1 0,1 1 0,-1-1 0,1 0 0,-1 0 0,1 0 0,3-3 0,-4 1 0,0 0 0,0 1 0,0-1 0,-1 0 0,0-1 0,0 1 0,0 0 0,0-1 0,-1 1 0,0-1 0,0 1 0,0-1 0,0 0 0,-1 1 0,0-10 0,1 4-227,-1 0-1,0 0 1,-1 0-1,0 0 1,-3-12-1,-3 5-6598</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5:00:01.531"/>
    </inkml:context>
    <inkml:brush xml:id="br0">
      <inkml:brushProperty name="width" value="0.05" units="cm"/>
      <inkml:brushProperty name="height" value="0.05" units="cm"/>
    </inkml:brush>
  </inkml:definitions>
  <inkml:trace contextRef="#ctx0" brushRef="#br0">30 0 24575,'-1'8'0,"0"-1"0,0 1 0,-1-1 0,1 0 0,-5 10 0,-6 28 0,6 41 20,7 105 1,2-68-1427,-3-102-5420</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5:00:02.375"/>
    </inkml:context>
    <inkml:brush xml:id="br0">
      <inkml:brushProperty name="width" value="0.05" units="cm"/>
      <inkml:brushProperty name="height" value="0.05" units="cm"/>
    </inkml:brush>
  </inkml:definitions>
  <inkml:trace contextRef="#ctx0" brushRef="#br0">0 53 24575,'1'-2'0,"0"0"0,-1 0 0,1 1 0,0-1 0,1 0 0,-1 0 0,0 1 0,0-1 0,1 1 0,-1-1 0,1 1 0,-1 0 0,1-1 0,0 1 0,-1 0 0,1 0 0,0 0 0,0 0 0,0 0 0,2 0 0,41-15 0,-35 14 0,0 0 0,1 1 0,-1 0 0,0 0 0,0 1 0,0 1 0,1-1 0,13 4 0,-20-3 0,-1 0 0,1 1 0,-1-1 0,1 1 0,-1-1 0,0 1 0,0 0 0,0 0 0,0 1 0,0-1 0,0 0 0,0 1 0,-1 0 0,0 0 0,1 0 0,-1 0 0,0 0 0,0 0 0,-1 0 0,1 1 0,-1-1 0,1 1 0,-1-1 0,0 1 0,0-1 0,0 6 0,0-5 0,0 0 0,-1 1 0,1-1 0,-1 1 0,0-1 0,0 1 0,-1 0 0,1-1 0,-1 0 0,0 1 0,0-1 0,0 1 0,-1-1 0,-2 4 0,3-5 0,-2 0 0,1-1 0,0 0 0,0 0 0,-1 1 0,1-1 0,-1-1 0,0 1 0,1 0 0,-1-1 0,0 1 0,0-1 0,0 0 0,0 0 0,0 0 0,0 0 0,0-1 0,-1 1 0,1-1 0,-5 0 0,-98-1 42,59-1-1449,25 2-5419</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5:00:07.625"/>
    </inkml:context>
    <inkml:brush xml:id="br0">
      <inkml:brushProperty name="width" value="0.05" units="cm"/>
      <inkml:brushProperty name="height" value="0.05" units="cm"/>
    </inkml:brush>
  </inkml:definitions>
  <inkml:trace contextRef="#ctx0" brushRef="#br0">31 0 24575,'1'59'0,"0"-19"0,-1-1 0,-2 0 0,-13 70 0,8-66 0,3 0 0,0 0 0,3 0 0,5 48 0,-1 10 0,-3 769-1365,0-848-5461</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5:00:08.719"/>
    </inkml:context>
    <inkml:brush xml:id="br0">
      <inkml:brushProperty name="width" value="0.05" units="cm"/>
      <inkml:brushProperty name="height" value="0.05" units="cm"/>
    </inkml:brush>
  </inkml:definitions>
  <inkml:trace contextRef="#ctx0" brushRef="#br0">134 0 24575,'-4'0'0,"-6"0"0,-1 5 0,1 5 0,-2 1 0,1 3 0,3 3 0,2 3 0,-1-1 0,-1-1 0,-2-2 0,1-1 0,1 2 0,-2-2 0,0-4-8191</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5:00:09.156"/>
    </inkml:context>
    <inkml:brush xml:id="br0">
      <inkml:brushProperty name="width" value="0.05" units="cm"/>
      <inkml:brushProperty name="height" value="0.05" units="cm"/>
    </inkml:brush>
  </inkml:definitions>
  <inkml:trace contextRef="#ctx0" brushRef="#br0">0 1 24575,'10'1'0,"1"1"0,-1 0 0,0 1 0,0 0 0,-1 0 0,1 1 0,-1 1 0,0-1 0,0 1 0,0 1 0,0 0 0,-1 0 0,0 1 0,-1 0 0,1 0 0,-1 0 0,-1 1 0,1 0 0,-1 1 0,-1 0 0,1-1 0,-2 2 0,6 13 0,14 52-1365,-21-57-5461</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5:00:10.625"/>
    </inkml:context>
    <inkml:brush xml:id="br0">
      <inkml:brushProperty name="width" value="0.05" units="cm"/>
      <inkml:brushProperty name="height" value="0.05" units="cm"/>
    </inkml:brush>
  </inkml:definitions>
  <inkml:trace contextRef="#ctx0" brushRef="#br0">132 0 24575,'-10'0'0,"1"0"0,-1 1 0,1-1 0,-1 2 0,1-1 0,-16 6 0,22-6 0,0 1 0,0-1 0,1 1 0,-1 0 0,0 0 0,1 0 0,-1 0 0,1 0 0,0 0 0,0 1 0,0-1 0,0 1 0,0 0 0,0-1 0,1 1 0,0 0 0,-1 0 0,1 0 0,0 0 0,0 0 0,0 0 0,1 0 0,-1 6 0,-1 1 0,1 0 0,0 0 0,1 1 0,0-1 0,0 0 0,1 0 0,1 1 0,2 10 0,-1-14 0,-1-1 0,1 1 0,1-1 0,-1 1 0,1-1 0,0 0 0,0-1 0,1 1 0,0-1 0,0 1 0,0-2 0,8 7 0,76 55 0,-86-62 0,0-1 0,-1 1 0,1 0 0,-1 0 0,0 0 0,0 1 0,-1-1 0,1 0 0,-1 1 0,0-1 0,0 1 0,0-1 0,-1 1 0,1 8 0,-1-11 0,0 0 0,0-1 0,0 1 0,0-1 0,0 1 0,0 0 0,0-1 0,0 1 0,0 0 0,-1-1 0,1 1 0,-1-1 0,1 1 0,-1-1 0,0 1 0,0-1 0,1 1 0,-1-1 0,0 0 0,0 1 0,0-1 0,-1 0 0,1 0 0,0 0 0,0 0 0,-1 0 0,1 0 0,0 0 0,-1 0 0,1 0 0,-1-1 0,1 1 0,-1-1 0,1 1 0,-1-1 0,0 1 0,1-1 0,-1 0 0,0 0 0,1 0 0,-1 0 0,-3 0 0,2-2-15,0 1 0,-1-1-1,1 1 1,0-1 0,0 0-1,0 0 1,0 0 0,1 0-1,-1-1 1,0 1 0,1-1-1,0 0 1,-1 0 0,1 0-1,0 0 1,1 0 0,-1 0-1,-2-6 1,-4-5-1059,-1 0-5752</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5:00:12.109"/>
    </inkml:context>
    <inkml:brush xml:id="br0">
      <inkml:brushProperty name="width" value="0.05" units="cm"/>
      <inkml:brushProperty name="height" value="0.05" units="cm"/>
    </inkml:brush>
  </inkml:definitions>
  <inkml:trace contextRef="#ctx0" brushRef="#br0">6 22 24575,'-2'55'0,"0"-39"0,1 1 0,0-1 0,2 1 0,0-1 0,0 1 0,2-1 0,7 29 0,-9-43 0,0-1 0,-1 1 0,1 0 0,0 0 0,0 0 0,1-1 0,-1 1 0,0 0 0,0-1 0,1 1 0,-1-1 0,1 1 0,-1-1 0,1 0 0,0 0 0,-1 0 0,3 1 0,-2-1 0,-1-1 0,0 0 0,1 0 0,-1 0 0,0 1 0,1-1 0,-1-1 0,1 1 0,-1 0 0,0 0 0,1 0 0,-1-1 0,0 1 0,1-1 0,-1 1 0,0-1 0,0 1 0,1-1 0,0-1 0,1 0 0,1-1 0,-1 0 0,-1 1 0,1-1 0,0-1 0,-1 1 0,0 0 0,1-1 0,-1 1 0,-1-1 0,1 1 0,0-1 0,-1 0 0,0 0 0,2-7 0,-3-51 0,0-5 0,0 63 0,1-1 0,-1 1 0,1 0 0,0 0 0,0 0 0,1 0 0,-1 0 0,1 0 0,0 0 0,0 0 0,4-5 0,-6 8 0,1 0 0,-1 0 0,1 1 0,-1-1 0,1 0 0,0 1 0,-1-1 0,1 0 0,0 1 0,-1-1 0,1 1 0,0-1 0,0 1 0,-1-1 0,1 1 0,0 0 0,0-1 0,0 1 0,-1 0 0,1 0 0,0 0 0,0-1 0,0 1 0,0 0 0,0 0 0,0 0 0,0 0 0,-1 1 0,1-1 0,0 0 0,1 0 0,0 2 0,-1-1 0,1 0 0,-1 1 0,1-1 0,-1 1 0,0-1 0,0 1 0,0 0 0,1-1 0,-2 1 0,1 0 0,2 4 0,12 55 0,-15-61 0,3 19 0,1-1 0,1 1 0,13 30 0,-17-45 0,1 1 0,0-1 0,0 0 0,0 0 0,0 0 0,1 0 0,0 0 0,0 0 0,0 0 0,0-1 0,1 0 0,-1 1 0,1-2 0,0 1 0,0 0 0,0-1 0,0 1 0,0-1 0,0 0 0,5 1 0,-7-2 0,0-1 0,0 0 0,0 0 0,-1 0 0,1 0 0,0 0 0,0-1 0,-1 1 0,1 0 0,0-1 0,0 1 0,-1-1 0,1 0 0,0 1 0,-1-1 0,1 0 0,-1 0 0,1 0 0,-1 0 0,0-1 0,2 0 0,0-2 0,0 1 0,-1-1 0,1 0 0,-1 0 0,0 0 0,0 0 0,0 0 0,1-6 0,1-5 0,-1 0 0,0-1 0,0-29 0,-4-57-1365,1 80-5461</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5:09:04.900"/>
    </inkml:context>
    <inkml:brush xml:id="br0">
      <inkml:brushProperty name="width" value="0.05" units="cm"/>
      <inkml:brushProperty name="height" value="0.05" units="cm"/>
    </inkml:brush>
  </inkml:definitions>
  <inkml:trace contextRef="#ctx0" brushRef="#br0">158 21 24575,'0'-2'0,"0"1"0,-1 0 0,1 0 0,-1 0 0,0 0 0,1 0 0,-1 0 0,0 0 0,1 0 0,-1 0 0,0 1 0,0-1 0,0 0 0,0 0 0,0 1 0,0-1 0,0 0 0,0 1 0,0-1 0,0 1 0,0-1 0,0 1 0,0 0 0,0 0 0,-1-1 0,1 1 0,0 0 0,0 0 0,-2 0 0,-36 0 0,34 1 0,0 0 0,1 1 0,0 0 0,-1 0 0,1 0 0,0 0 0,0 1 0,0-1 0,0 1 0,0 0 0,1 0 0,-1 1 0,1-1 0,0 1 0,0-1 0,0 1 0,0 0 0,1 0 0,0 1 0,0-1 0,0 0 0,-2 6 0,2-4 0,0 1 0,0 0 0,1 0 0,0-1 0,0 1 0,0 0 0,1 0 0,0 0 0,1 0 0,-1 0 0,1 0 0,0 0 0,1-1 0,4 13 0,-3-15 0,-1 0 0,1 0 0,0-1 0,0 1 0,1-1 0,-1 1 0,1-1 0,0 0 0,-1-1 0,1 1 0,0-1 0,1 0 0,-1 1 0,0-2 0,1 1 0,-1-1 0,1 1 0,8 0 0,-9-1 0,-1 0 0,1 0 0,-1-1 0,1 1 0,0-1 0,-1 0 0,1 0 0,0 0 0,-1-1 0,1 1 0,-1-1 0,1 0 0,-1 0 0,1 0 0,-1-1 0,0 1 0,1-1 0,-1 0 0,0 1 0,0-2 0,0 1 0,0 0 0,-1 0 0,4-5 0,5-12 0,-2 0 0,0-1 0,-1 0 0,10-40 0,-18 60 0,1 0 0,-1 0 0,0 1 0,1-1 0,-1 0 0,1 0 0,-1 0 0,0 0 0,1 1 0,-1-1 0,0 0 0,1 0 0,-1 1 0,0-1 0,1 0 0,-1 0 0,0 1 0,1-1 0,-1 0 0,0 1 0,0-1 0,1 1 0,-1-1 0,0 0 0,0 1 0,0-1 0,0 1 0,0-1 0,1 0 0,-1 1 0,0-1 0,0 1 0,0-1 0,0 0 0,0 1 0,-1 0 0,10 23 0,15 131-1365,-20-133-5461</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5:00:12.625"/>
    </inkml:context>
    <inkml:brush xml:id="br0">
      <inkml:brushProperty name="width" value="0.05" units="cm"/>
      <inkml:brushProperty name="height" value="0.05" units="cm"/>
    </inkml:brush>
  </inkml:definitions>
  <inkml:trace contextRef="#ctx0" brushRef="#br0">1 0 24575,'0'4'0,"0"6"0,0 5 0,0 4 0,4 0 0,1 0 0,1 1 0,-2 2 0,-1 0 0,-1 2 0,-1-8 0</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5:00:12.985"/>
    </inkml:context>
    <inkml:brush xml:id="br0">
      <inkml:brushProperty name="width" value="0.05" units="cm"/>
      <inkml:brushProperty name="height" value="0.05" units="cm"/>
    </inkml:brush>
  </inkml:definitions>
  <inkml:trace contextRef="#ctx0" brushRef="#br0">0 1 24575</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5:00:13.750"/>
    </inkml:context>
    <inkml:brush xml:id="br0">
      <inkml:brushProperty name="width" value="0.05" units="cm"/>
      <inkml:brushProperty name="height" value="0.05" units="cm"/>
    </inkml:brush>
  </inkml:definitions>
  <inkml:trace contextRef="#ctx0" brushRef="#br0">0 0 24575,'5'0'0,"4"0"0,6 0 0,0 4 0,2 2 0,3-1 0,1 0 0,2-2 0,1-2 0,0 0 0,-2 0-8191</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5:00:14.297"/>
    </inkml:context>
    <inkml:brush xml:id="br0">
      <inkml:brushProperty name="width" value="0.05" units="cm"/>
      <inkml:brushProperty name="height" value="0.05" units="cm"/>
    </inkml:brush>
  </inkml:definitions>
  <inkml:trace contextRef="#ctx0" brushRef="#br0">35 1 24575,'2'89'0,"-5"97"0,-8-112 0,6-51 0,1 0 0,0 31 0,-1-9-1365,0-29-5461</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5:00:15.297"/>
    </inkml:context>
    <inkml:brush xml:id="br0">
      <inkml:brushProperty name="width" value="0.05" units="cm"/>
      <inkml:brushProperty name="height" value="0.05" units="cm"/>
    </inkml:brush>
  </inkml:definitions>
  <inkml:trace contextRef="#ctx0" brushRef="#br0">78 0 24575,'-3'1'0,"1"0"0,-1-1 0,1 1 0,-1 1 0,1-1 0,0 0 0,-1 1 0,1-1 0,0 1 0,0 0 0,0-1 0,0 1 0,0 0 0,0 0 0,1 0 0,-1 1 0,1-1 0,-1 0 0,1 1 0,0-1 0,0 1 0,-1 2 0,-20 59 0,19-54 0,0 1 0,1-1 0,1 1 0,0 0 0,0-1 0,1 1 0,1 0 0,-1 0 0,2-1 0,3 18 0,-3-23 0,0 0 0,0-1 0,0 1 0,0-1 0,1 0 0,-1 1 0,1-1 0,0 0 0,0-1 0,1 1 0,-1-1 0,1 1 0,0-1 0,0 0 0,0 0 0,0-1 0,1 1 0,-1-1 0,1 0 0,-1 0 0,1 0 0,0-1 0,-1 0 0,10 2 0,32 1-1365,-25-4-5461</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5:00:26.532"/>
    </inkml:context>
    <inkml:brush xml:id="br0">
      <inkml:brushProperty name="width" value="0.05" units="cm"/>
      <inkml:brushProperty name="height" value="0.05" units="cm"/>
    </inkml:brush>
  </inkml:definitions>
  <inkml:trace contextRef="#ctx0" brushRef="#br0">1 1 24575,'0'749'0,"2"-767"0,0 1 0,2 0 0,0 1 0,1-1 0,0 1 0,1 0 0,1 0 0,17-28 0,-18 33 0,-4 7 0,1 0 0,-1 0 0,1 0 0,0 0 0,0 1 0,1-1 0,-1 1 0,1 0 0,-1 0 0,1 0 0,0 0 0,0 1 0,1-1 0,5-1 0,-8 3 0,0 0 0,0 0 0,1 1 0,-1-1 0,1 1 0,-1 0 0,0-1 0,1 1 0,-1 0 0,0 0 0,1 1 0,-1-1 0,1 0 0,-1 1 0,0 0 0,1-1 0,-1 1 0,0 0 0,0 0 0,0 0 0,0 1 0,0-1 0,0 0 0,0 1 0,0-1 0,0 1 0,-1 0 0,1 0 0,1 2 0,6 8-97,-2 1-1,1 0 1,-2 0-1,0 0 1,0 1-1,-2 0 1,1 0-1,-2 0 1,0 1-1,0-1 1,-2 1-1,0 0 0,-1 23 1,0-17-6729</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5:00:35.407"/>
    </inkml:context>
    <inkml:brush xml:id="br0">
      <inkml:brushProperty name="width" value="0.05" units="cm"/>
      <inkml:brushProperty name="height" value="0.05" units="cm"/>
    </inkml:brush>
  </inkml:definitions>
  <inkml:trace contextRef="#ctx0" brushRef="#br0">0 1 24575,'0'624'-1365,"0"-603"-5461</inkml:trace>
</inkml:ink>
</file>

<file path=ppt/ink/ink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5:00:37.032"/>
    </inkml:context>
    <inkml:brush xml:id="br0">
      <inkml:brushProperty name="width" value="0.05" units="cm"/>
      <inkml:brushProperty name="height" value="0.05" units="cm"/>
    </inkml:brush>
  </inkml:definitions>
  <inkml:trace contextRef="#ctx0" brushRef="#br0">0 179 24575,'55'1'0,"62"-2"0,-114 1 0,0-1 0,-1 1 0,1 0 0,-1-1 0,1 0 0,-1 1 0,0-1 0,1 0 0,-1 0 0,0 0 0,0-1 0,1 1 0,-1-1 0,0 1 0,0-1 0,0 0 0,-1 1 0,1-1 0,0 0 0,-1 0 0,1 0 0,-1 0 0,0-1 0,0 1 0,1 0 0,-2-1 0,1 1 0,0 0 0,0-1 0,-1 1 0,1-1 0,-1 1 0,0-1 0,0 1 0,0-1 0,0 0 0,0 1 0,0-1 0,-1 1 0,0-4 0,0 0 0,0 1 0,-1 0 0,1 0 0,-1 0 0,0 0 0,0 0 0,-1 0 0,0 0 0,1 1 0,-1-1 0,-1 1 0,1 0 0,-1 0 0,0 0 0,1 0 0,-2 1 0,1-1 0,-9-4 0,10 6 0,0 1 0,0-1 0,0 1 0,-1-1 0,1 1 0,0 0 0,-1 0 0,1 1 0,-1-1 0,0 1 0,1 0 0,-1 0 0,1 0 0,-1 0 0,1 1 0,-1-1 0,1 1 0,-1 0 0,1 0 0,-1 0 0,1 0 0,0 1 0,0 0 0,0-1 0,0 1 0,0 0 0,0 0 0,0 1 0,0-1 0,1 1 0,-1-1 0,-2 5 0,0 1 0,1 0 0,0 0 0,0 1 0,1 0 0,0 0 0,0 0 0,1 0 0,0 0 0,1 1 0,0-1 0,0 13 0,1-6 0,-1-2 0,1-1 0,0 0 0,1 0 0,0 0 0,5 20 0,-5-30 0,1 1 0,-1-1 0,1 0 0,-1 0 0,1 1 0,0-1 0,0 0 0,0-1 0,0 1 0,1 0 0,-1-1 0,1 1 0,0-1 0,0 0 0,0 0 0,0 0 0,0 0 0,0 0 0,0-1 0,0 0 0,1 1 0,-1-1 0,1 0 0,-1-1 0,6 2 0,115 23-1365,-104-23-5461</inkml:trace>
</inkml:ink>
</file>

<file path=ppt/ink/ink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5:00:38.110"/>
    </inkml:context>
    <inkml:brush xml:id="br0">
      <inkml:brushProperty name="width" value="0.05" units="cm"/>
      <inkml:brushProperty name="height" value="0.05" units="cm"/>
    </inkml:brush>
  </inkml:definitions>
  <inkml:trace contextRef="#ctx0" brushRef="#br0">22 0 24575,'0'426'0,"0"-413"13,-2 0 0,0 1 0,-5 17 0,-1 2-1430,5-15-5409</inkml:trace>
</inkml:ink>
</file>

<file path=ppt/ink/ink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5:00:38.751"/>
    </inkml:context>
    <inkml:brush xml:id="br0">
      <inkml:brushProperty name="width" value="0.05" units="cm"/>
      <inkml:brushProperty name="height" value="0.05" units="cm"/>
    </inkml:brush>
  </inkml:definitions>
  <inkml:trace contextRef="#ctx0" brushRef="#br0">1 49 24575,'10'-1'0,"0"0"0,0-1 0,0 0 0,0 0 0,-1-1 0,1-1 0,12-5 0,-13 4 0,1 1 0,-1 1 0,1 0 0,0 0 0,-1 1 0,18-2 0,-25 4 0,0 0 0,0 0 0,0 0 0,0 0 0,0 1 0,0-1 0,0 0 0,-1 1 0,1 0 0,0-1 0,0 1 0,0 0 0,-1 0 0,1 0 0,0 0 0,-1 1 0,1-1 0,-1 0 0,1 1 0,-1-1 0,0 1 0,2 2 0,-1-1 0,0 1 0,0-1 0,-1 1 0,0 0 0,1 0 0,-1 0 0,-1 0 0,1 0 0,0 0 0,-1 7 0,0-6 0,0 0 0,0 0 0,0 0 0,-1-1 0,0 1 0,0 0 0,0 0 0,0-1 0,-1 1 0,0-1 0,0 1 0,0-1 0,0 0 0,-1 0 0,1 0 0,-1 0 0,0 0 0,0-1 0,-7 6 0,-2-4-55,0 0-1,0-1 0,0-1 0,-21 4 1,15-3-1032,0-1-5739</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5:09:10.588"/>
    </inkml:context>
    <inkml:brush xml:id="br0">
      <inkml:brushProperty name="width" value="0.05" units="cm"/>
      <inkml:brushProperty name="height" value="0.05" units="cm"/>
    </inkml:brush>
  </inkml:definitions>
  <inkml:trace contextRef="#ctx0" brushRef="#br0">3 1 24575,'-2'121'0,"5"132"0,9-179 0,-8-51 0,0 0 0,1 31 0,-4-25 31,3 0 0,0 0 0,11 36 0,-7-36-527,-2 0-1,4 59 1,-9-67-6330</inkml:trace>
</inkml:ink>
</file>

<file path=ppt/ink/ink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5:00:39.611"/>
    </inkml:context>
    <inkml:brush xml:id="br0">
      <inkml:brushProperty name="width" value="0.05" units="cm"/>
      <inkml:brushProperty name="height" value="0.05" units="cm"/>
    </inkml:brush>
  </inkml:definitions>
  <inkml:trace contextRef="#ctx0" brushRef="#br0">104 0 24575,'-5'1'0,"1"0"0,-1 0 0,0 0 0,1 1 0,0 0 0,-1-1 0,1 2 0,0-1 0,0 0 0,0 1 0,0 0 0,0 0 0,1 0 0,-1 0 0,1 1 0,0-1 0,0 1 0,0 0 0,0 0 0,1 0 0,-1 0 0,1 0 0,0 0 0,1 1 0,-2 4 0,0-4 0,1 0 0,1 0 0,-1 0 0,1 0 0,0 1 0,0-1 0,0 0 0,1 1 0,0-1 0,0 0 0,0 1 0,1-1 0,0 0 0,0 1 0,0-1 0,0 0 0,1 0 0,0 0 0,0 0 0,0 0 0,1 0 0,4 5 0,-4-7 0,0 0 0,0 0 0,1-1 0,-1 0 0,1 1 0,0-1 0,0 0 0,0-1 0,0 1 0,0-1 0,0 0 0,0 0 0,0 0 0,1 0 0,-1-1 0,0 1 0,0-1 0,1 0 0,-1-1 0,0 1 0,1-1 0,6-2 0,-7 2 0,-1 1 0,0-2 0,0 1 0,0 0 0,0-1 0,0 1 0,0-1 0,0 0 0,0 0 0,-1 0 0,1 0 0,-1 0 0,0-1 0,1 1 0,-1-1 0,0 1 0,0-1 0,-1 0 0,1 0 0,-1 0 0,1 0 0,-1 0 0,0 0 0,0-1 0,0 1 0,-1 0 0,1 0 0,-1-1 0,1-3 0,-2 2-42,1 1-1,-1-1 0,0 0 1,0 1-1,0-1 0,-1 0 1,1 1-1,-1 0 0,0-1 1,-1 1-1,1 0 0,-1 0 1,1 0-1,-1 0 0,-1 1 1,1-1-1,0 1 0,-1 0 1,0 0-1,1 0 0,-1 0 1,-1 1-1,1-1 0,0 1 1,0 0-1,-1 0 0,1 1 1,-1-1-1,0 1 0,1 0 1,-9 0-1,-7-1-6783</inkml:trace>
</inkml:ink>
</file>

<file path=ppt/ink/ink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5:00:40.518"/>
    </inkml:context>
    <inkml:brush xml:id="br0">
      <inkml:brushProperty name="width" value="0.05" units="cm"/>
      <inkml:brushProperty name="height" value="0.05" units="cm"/>
    </inkml:brush>
  </inkml:definitions>
  <inkml:trace contextRef="#ctx0" brushRef="#br0">79 15 24575,'0'-4'0,"-5"-2"0,-5 1 0,-5 5 0,0 7 0,2 6 0,3 6 0,4 3 0,3 3 0,2 0 0,1 2 0,4-5 0,2-2 0,4-4 0,5-5 0,4-4 0,-1-3-8191</inkml:trace>
</inkml:ink>
</file>

<file path=ppt/ink/ink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5:00:41.690"/>
    </inkml:context>
    <inkml:brush xml:id="br0">
      <inkml:brushProperty name="width" value="0.05" units="cm"/>
      <inkml:brushProperty name="height" value="0.05" units="cm"/>
    </inkml:brush>
  </inkml:definitions>
  <inkml:trace contextRef="#ctx0" brushRef="#br0">0 1 24575,'1'19'0,"1"-1"0,8 34 0,2 33 0,-12 142 0,1-231 0,0 0 0,1-1 0,-1 1 0,1 0 0,-1 0 0,1 1 0,0-1 0,1 0 0,-1 1 0,1-1 0,0 1 0,-1 0 0,1 0 0,1 0 0,-1 0 0,0 0 0,1 1 0,0-1 0,-1 1 0,6-2 0,-7 3 0,0 0 0,0 0 0,-1 1 0,1-1 0,0 1 0,0 0 0,0-1 0,0 1 0,0 0 0,0 0 0,0 0 0,0 0 0,0 1 0,0-1 0,0 0 0,0 1 0,0 0 0,0-1 0,-1 1 0,1 0 0,0 0 0,0 0 0,-1 0 0,1 0 0,0 0 0,-1 0 0,1 1 0,-1-1 0,0 1 0,1-1 0,-1 1 0,0-1 0,0 1 0,0 0 0,0 0 0,0-1 0,-1 1 0,1 0 0,0 0 0,-1 0 0,1 0 0,-1 0 0,0 0 0,0 3 0,3 17-11,-1 0 0,-1 0-1,-3 43 1,0-18-1309,1-26-5506</inkml:trace>
</inkml:ink>
</file>

<file path=ppt/ink/ink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5:18:23.080"/>
    </inkml:context>
    <inkml:brush xml:id="br0">
      <inkml:brushProperty name="width" value="0.05" units="cm"/>
      <inkml:brushProperty name="height" value="0.05" units="cm"/>
      <inkml:brushProperty name="color" value="#FFFFFF"/>
    </inkml:brush>
  </inkml:definitions>
  <inkml:trace contextRef="#ctx0" brushRef="#br0">549 2 24575,'-129'-2'0,"-140"5"0,267-3 0,-1 1 0,1-1 0,0 0 0,0 1 0,-1 0 0,1-1 0,0 1 0,0 0 0,0 0 0,0 0 0,0 1 0,0-1 0,0 0 0,0 1 0,1-1 0,-1 1 0,0-1 0,1 1 0,-1 0 0,1 0 0,0 0 0,-1 0 0,1 0 0,0 0 0,0 0 0,-1 4 0,0 5 0,-1 0 0,2 0 0,-1 0 0,2 18 0,-4 21 0,-1-20 0,1 0 0,2 57 0,-1 1 0,-9-12 0,8-53 0,0 0 0,0 30 0,6 101 0,-4 115 0,-3-237 0,-15 58 0,13-65 0,1-1 0,1 1 0,1 1 0,-1 26 0,7 1020 0,-3-1065 0,2-1 0,-1 1 0,1 0 0,-1 0 0,2-1 0,-1 1 0,1-1 0,0 1 0,0-1 0,1 1 0,5 8 0,-6-12 0,1 0 0,0 0 0,-1 0 0,1 0 0,1-1 0,-1 1 0,0-1 0,0 0 0,1 0 0,-1 0 0,1 0 0,0-1 0,0 1 0,-1-1 0,1 0 0,0 0 0,0 0 0,0-1 0,0 1 0,5-1 0,190-1 0,-71-2 0,-83-1-1365,-29-1-5461</inkml:trace>
</inkml:ink>
</file>

<file path=ppt/ink/ink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5:18:26.001"/>
    </inkml:context>
    <inkml:brush xml:id="br0">
      <inkml:brushProperty name="width" value="0.05" units="cm"/>
      <inkml:brushProperty name="height" value="0.05" units="cm"/>
      <inkml:brushProperty name="color" value="#FFFFFF"/>
    </inkml:brush>
  </inkml:definitions>
  <inkml:trace contextRef="#ctx0" brushRef="#br0">73 1 24575,'549'0'0,"-546"0"0,0 0 0,0 0 0,1 0 0,-1 0 0,0 1 0,0-1 0,0 1 0,0 0 0,0 0 0,0 0 0,0 0 0,0 1 0,0-1 0,0 1 0,0 0 0,-1 0 0,1 0 0,-1 0 0,0 0 0,1 0 0,3 6 0,-2 0 0,0 0 0,0 1 0,-1-1 0,0 1 0,-1 0 0,3 15 0,1 21 0,-2-1 0,-2 1 0,-5 65 0,0-11 0,5-67 0,0-1 0,9 37 0,-7-44 0,1 11 0,-2 70 0,-3-74 0,0-1 0,2 0 0,9 42 0,-4-28 0,-3-1 0,0 0 0,-3 1 0,-5 46 0,1 10 0,4-63 0,-1-2 0,0-1 0,-2 1 0,-11 58 0,7-64 0,3 1 0,0-1 0,2 45 0,2-44 0,-2-1 0,-1 1 0,-8 43 0,6-49 0,1 1 0,1-1 0,2 47 0,-2 23 0,2-91 0,0-1 0,-1 1 0,0-1 0,0 1 0,0 0 0,0-1 0,0 0 0,0 1 0,-1-1 0,1 0 0,-1 1 0,1-1 0,-1 0 0,0 0 0,0-1 0,0 1 0,0 0 0,0 0 0,0-1 0,-1 0 0,1 1 0,-1-1 0,1 0 0,-1 0 0,1 0 0,-1 0 0,1-1 0,-1 1 0,0-1 0,-5 1 0,-10 0 0,-1 0 0,1-1 0,-30-3 0,14 0 0,-316 1 24,201 3-1413,128-1-5437</inkml:trace>
</inkml:ink>
</file>

<file path=ppt/ink/ink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5:18:31.883"/>
    </inkml:context>
    <inkml:brush xml:id="br0">
      <inkml:brushProperty name="width" value="0.05" units="cm"/>
      <inkml:brushProperty name="height" value="0.05" units="cm"/>
      <inkml:brushProperty name="color" value="#FFFFFF"/>
    </inkml:brush>
  </inkml:definitions>
  <inkml:trace contextRef="#ctx0" brushRef="#br0">76 391 24575,'425'0'0,"-382"5"0,-43-5 0,1 0 0,-1 1 0,1-1 0,-1 0 0,1 0 0,-1 1 0,0-1 0,1 0 0,-1 0 0,1 1 0,-1-1 0,0 1 0,1-1 0,-1 0 0,0 1 0,0-1 0,1 1 0,-1-1 0,0 0 0,0 1 0,1-1 0,-1 1 0,0-1 0,0 1 0,0-1 0,0 1 0,0 0 0,0 0 0,-1 1 0,1-1 0,-1 1 0,1-1 0,-1 0 0,0 1 0,0-1 0,0 0 0,1 0 0,-1 0 0,0 1 0,-1-1 0,1 0 0,-1 1 0,-36 32 0,0-2 0,2 2 0,1 1 0,-43 58 0,-18 34 0,95-126 0,1 0 0,-1 0 0,0 0 0,1 0 0,-1 0 0,0 0 0,0-1 0,1 1 0,-1 0 0,0 0 0,0-1 0,0 1 0,0-1 0,0 1 0,0-1 0,0 1 0,0-1 0,0 1 0,-1-1 0,1 0 0,0 0 0,0 0 0,0 1 0,0-1 0,0 0 0,-2-1 0,2 1 0,0-1 0,0 0 0,0 0 0,0 0 0,0 0 0,0 0 0,0-1 0,1 1 0,-1 0 0,0 0 0,1 0 0,-1-1 0,1 1 0,-1 0 0,1-1 0,0 1 0,-1-3 0,-1-11 0,0-1 0,2-27 0,0 37 0,2-398 0,-1 384 0,1 0 0,9-37 0,0 4 0,-9 37 0,9-49 0,-10 60 0,0 1 0,1-1 0,-1 1 0,1 0 0,0 0 0,0 0 0,0 0 0,0 0 0,1 0 0,4-6 0,-6 10 0,-1-1 0,1 1 0,-1-1 0,1 1 0,0-1 0,-1 1 0,1 0 0,-1-1 0,1 1 0,0 0 0,-1-1 0,1 1 0,0 0 0,0 0 0,-1 0 0,1 0 0,0-1 0,-1 1 0,1 0 0,0 0 0,0 1 0,-1-1 0,1 0 0,0 0 0,-1 0 0,1 0 0,0 1 0,0-1 0,-1 0 0,2 1 0,15 22 0,2 34 0,-19-56 0,15 66 0,-9-37 0,0-1 0,2 0 0,18 42 0,-18-52 0,-1 2 0,8 35 0,-12-41 0,0-1 0,1 0 0,1 0 0,0 0 0,0 0 0,2-1 0,0 0 0,10 16 0,24 31 0,-38-55 0,0 1 0,0 0 0,-1-1 0,0 1 0,0 0 0,0 0 0,-1 0 0,0 0 0,1 10 0,-3-15 0,1 0 0,0 0 0,-1 0 0,1 0 0,-1 0 0,0 0 0,1 0 0,-1 0 0,0-1 0,0 1 0,1 0 0,-1 0 0,0 0 0,0-1 0,0 1 0,0 0 0,0-1 0,0 1 0,0-1 0,0 1 0,0-1 0,0 0 0,0 1 0,0-1 0,0 0 0,-1 0 0,1 0 0,0 0 0,0 0 0,0 0 0,0 0 0,-2 0 0,-38-5 0,15-3 0,1-1 0,1-1 0,0-1 0,0-1 0,-29-21 0,47 28 0,0 0 0,0-1 0,1 0 0,-1 0 0,1 0 0,-6-12 0,7 11 0,-1 0 0,0 1 0,0 0 0,0 0 0,-1 0 0,-12-10 0,-29-20-13,37 26-180,-1 2 0,0 0 0,-1 0-1,0 1 1,0 0 0,-21-8 0,17 10-6633</inkml:trace>
</inkml:ink>
</file>

<file path=ppt/ink/ink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5:08:09.802"/>
    </inkml:context>
    <inkml:brush xml:id="br0">
      <inkml:brushProperty name="width" value="0.05" units="cm"/>
      <inkml:brushProperty name="height" value="0.05" units="cm"/>
    </inkml:brush>
  </inkml:definitions>
  <inkml:trace contextRef="#ctx0" brushRef="#br0">1 252 24575,'6993'0'-2587,"-6795"-14"2733,-7 1-871,-186 13 811,74-1-168,99-12-1,-141 8 36,57-9-104,122-2 0,-149 12 305,106-18-1,-108 11 62,111-3 0,-114 11 337,103-19 0,-105 12 235,114-4 1,-142 13-692,55-10 1,-53 6-104,46-2-1,-20 7 8,-26 1 0,1-1 0,-1-2 0,61-11 0,-30 0 0,-1 2 0,88-2 0,133 12 0,-138 3 0,-130-1 0,1 1 0,-1 0 0,20 6 0,-18-3 0,0-2 0,27 3 0,630-4 0,-330-5 0,276 3-1365,-600 0-5461</inkml:trace>
</inkml:ink>
</file>

<file path=ppt/ink/ink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5:08:22.874"/>
    </inkml:context>
    <inkml:brush xml:id="br0">
      <inkml:brushProperty name="width" value="0.05" units="cm"/>
      <inkml:brushProperty name="height" value="0.05" units="cm"/>
    </inkml:brush>
  </inkml:definitions>
  <inkml:trace contextRef="#ctx0" brushRef="#br0">0 0 24575,'2'19'0,"-1"0"0,9 33 0,3 33 0,-1 11 0,-7-70 0,2 52 0,-4-32 0,2 1 0,1-1 0,22 75 0,-24-99 0,-1 0 0,-1 0 0,-1 36 0,-1-33 0,1-1 0,6 42 0,-1-32 0,-3 1 0,0 52 0,1 5 0,8-16 0,-8-53 0,0 0 0,0 29 0,-4-51 0,0 29 0,1 0 0,1 0 0,9 40 0,16 53 0,-23-98 0,0 1 0,-1-1 0,-2 39 0,-1-37 0,1 0 0,2 0 0,5 27 0,-1-11 0,-2 1 0,-2 0 0,-6 88 0,0-31 0,3 446 0,2-528 0,-1 0 0,9 33 0,3 32 0,-13 0 0,-2-49 0,3 0 0,1-1 0,11 63 0,-6-55 0,-2 0 0,-2 1 0,-2 0 0,-5 50 0,1 7 0,3 846 0,2-928 0,0 0 0,1 0 0,0 0 0,2-1 0,6 19 0,-5-18 0,0 0 0,-2 0 0,0 1 0,3 31 0,-6-28-273,1-1 0,1 1 0,1-1 0,13 39 0,-11-45-6553</inkml:trace>
</inkml:ink>
</file>

<file path=ppt/ink/ink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5:08:26.040"/>
    </inkml:context>
    <inkml:brush xml:id="br0">
      <inkml:brushProperty name="width" value="0.05" units="cm"/>
      <inkml:brushProperty name="height" value="0.05" units="cm"/>
    </inkml:brush>
  </inkml:definitions>
  <inkml:trace contextRef="#ctx0" brushRef="#br0">0 1 24575,'1023'0'0,"-1020"0"0,0 0 0,0 0 0,1 0 0,-1 0 0,0 0 0,0 1 0,0-1 0,0 1 0,-1 0 0,1 0 0,0 0 0,0 0 0,0 1 0,-1-1 0,1 1 0,0-1 0,-1 1 0,0 0 0,1 0 0,-1 0 0,3 4 0,-3-2 0,0 1 0,0 0 0,0 0 0,0 1 0,-1-1 0,0 0 0,0 1 0,0-1 0,-1 0 0,0 1 0,0 7 0,-5 739 0,3-723 0,-9 54 0,6-52 0,-3 50 0,7 2305 0,3-1136 0,-2-1220-74,-1-16-184,1-1 0,0 0-1,1 1 1,4 21 0,0-20-6568</inkml:trace>
</inkml:ink>
</file>

<file path=ppt/ink/ink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5:08:29.337"/>
    </inkml:context>
    <inkml:brush xml:id="br0">
      <inkml:brushProperty name="width" value="0.05" units="cm"/>
      <inkml:brushProperty name="height" value="0.05" units="cm"/>
    </inkml:brush>
  </inkml:definitions>
  <inkml:trace contextRef="#ctx0" brushRef="#br0">2 0 24575,'-2'105'0,"5"115"0,9-146 0,-8-51 0,0 0 0,0 31 0,-3-33 0,-2 7 0,2 1 0,1-1 0,10 51 0,-5-38 0,-2-1 0,-1 1 0,-3 0 0,-4 60 0,0-1 0,1 4 0,5 115 0,8-145 0,-6-51 0,-1 0 0,0 31 0,-3 1537 0,-3-741 0,3-831 0,1 0 0,8 33 0,2 32 0,-10 641 0,-4-354 0,2 127 0,0-488-273,1-1 0,0 0 0,0 1 0,5 17 0,0-11-6553</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5:09:11.181"/>
    </inkml:context>
    <inkml:brush xml:id="br0">
      <inkml:brushProperty name="width" value="0.05" units="cm"/>
      <inkml:brushProperty name="height" value="0.05" units="cm"/>
    </inkml:brush>
  </inkml:definitions>
  <inkml:trace contextRef="#ctx0" brushRef="#br0">0 0 24575,'5'0'0,"0"4"0,1 6 0,-1 6 0,-2 3 0,3 0 0,1 0 0,-2 1 0,0 2 0,-2 1 0,-2 0 0,0-2-8191</inkml:trace>
</inkml:ink>
</file>

<file path=ppt/ink/ink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5:08:32.837"/>
    </inkml:context>
    <inkml:brush xml:id="br0">
      <inkml:brushProperty name="width" value="0.05" units="cm"/>
      <inkml:brushProperty name="height" value="0.05" units="cm"/>
    </inkml:brush>
  </inkml:definitions>
  <inkml:trace contextRef="#ctx0" brushRef="#br0">1 0 24575,'474'0'0,"-455"1"0,0 1 0,32 8 0,34 2 0,18-13 0,43 2 0,-144 0 0,1-1 0,-1 0 0,0 1 0,1-1 0,-1 1 0,0 0 0,0 0 0,0-1 0,0 2 0,0-1 0,0 0 0,0 0 0,0 1 0,0-1 0,0 1 0,-1-1 0,1 1 0,-1 0 0,1-1 0,1 4 0,-1-1 0,0 0 0,0 1 0,0-1 0,-1 1 0,0 0 0,0-1 0,0 1 0,0 0 0,0 6 0,-1 5 0,-1-1 0,0 0 0,-1 0 0,-1 0 0,-6 20 0,1 2 0,2 1 0,1-1 0,2 1 0,2 0 0,5 60 0,-1 1 0,-3-97 0,1 28 0,-2 1 0,-1-1 0,-1 0 0,-8 31 0,4-21 0,2 0 0,2 1 0,1-1 0,6 63 0,-1-3 0,-3 4083 0,1-4165 0,0 0 0,2-1 0,5 20 0,-4-19 0,0 2 0,2 26 0,-7 303-1365,1-328-5461</inkml:trace>
</inkml:ink>
</file>

<file path=ppt/ink/ink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5:08:45.478"/>
    </inkml:context>
    <inkml:brush xml:id="br0">
      <inkml:brushProperty name="width" value="0.05" units="cm"/>
      <inkml:brushProperty name="height" value="0.05" units="cm"/>
    </inkml:brush>
  </inkml:definitions>
  <inkml:trace contextRef="#ctx0" brushRef="#br0">3 1 24575,'0'948'0,"1"-929"0,1 0 0,8 32 0,2 34 0,-10 640 0,-4-354 0,2 202 0,-1-554 0,-1 0 0,-8 32 0,-2 34 0,10 540 0,4-304 0,3-276-1365,0-29-5461</inkml:trace>
</inkml:ink>
</file>

<file path=ppt/ink/ink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5:08:48.635"/>
    </inkml:context>
    <inkml:brush xml:id="br0">
      <inkml:brushProperty name="width" value="0.05" units="cm"/>
      <inkml:brushProperty name="height" value="0.05" units="cm"/>
    </inkml:brush>
  </inkml:definitions>
  <inkml:trace contextRef="#ctx0" brushRef="#br0">0 2 24575,'624'0'0,"-621"-1"0,0 1 0,0 0 0,0 0 0,0 0 0,0 1 0,0-1 0,0 1 0,0-1 0,0 1 0,0 0 0,0 0 0,0 1 0,-1-1 0,1 0 0,0 1 0,-1 0 0,1-1 0,-1 1 0,0 0 0,0 0 0,3 4 0,-2-1 0,-1 0 0,0 0 0,0 0 0,-1 0 0,1 1 0,-1-1 0,0 1 0,-1-1 0,1 0 0,-1 1 0,-1 7 0,-4 2830-94,6-1922-1177,-1-899-5555</inkml:trace>
</inkml:ink>
</file>

<file path=ppt/ink/ink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5:09:56.096"/>
    </inkml:context>
    <inkml:brush xml:id="br0">
      <inkml:brushProperty name="width" value="0.05" units="cm"/>
      <inkml:brushProperty name="height" value="0.05" units="cm"/>
    </inkml:brush>
  </inkml:definitions>
  <inkml:trace contextRef="#ctx0" brushRef="#br0">2 0 24575,'-2'122'0,"5"130"0,21-127 0,-13-72 0,-6-29 0,0 0 0,1 48 0,-7 2793 0,0-2847 0,-1-1 0,0 1 0,-6 18 0,3-17 0,2 1 0,-3 26 0,5 563 0,3-296 0,-1-296 0,1 1 0,0-1 0,6 20 0,-3-18 0,-2 0 0,3 27 0,-8 111 0,4 60 0,10-143 0,-8-51 0,0 0 0,1 31 0,-6 1266-1365,1-1298-5461</inkml:trace>
</inkml:ink>
</file>

<file path=ppt/ink/ink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5:10:00.236"/>
    </inkml:context>
    <inkml:brush xml:id="br0">
      <inkml:brushProperty name="width" value="0.05" units="cm"/>
      <inkml:brushProperty name="height" value="0.05" units="cm"/>
    </inkml:brush>
  </inkml:definitions>
  <inkml:trace contextRef="#ctx0" brushRef="#br0">0 0 24575,'5'0'0,"5"0"0,5 0 0,5 0 0,2 0 0,3 0 0,0 0 0,1 0 0,0 0 0,0 0 0,-1 0 0,1 0 0,-1 0 0,0 0 0,0 0 0,0 0 0,-4 0-8191</inkml:trace>
</inkml:ink>
</file>

<file path=ppt/ink/ink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5:10:01.940"/>
    </inkml:context>
    <inkml:brush xml:id="br0">
      <inkml:brushProperty name="width" value="0.05" units="cm"/>
      <inkml:brushProperty name="height" value="0.05" units="cm"/>
    </inkml:brush>
  </inkml:definitions>
  <inkml:trace contextRef="#ctx0" brushRef="#br0">2 0 24575,'-2'105'0,"5"115"0,20-95-1365,-22-105-5461</inkml:trace>
</inkml:ink>
</file>

<file path=ppt/ink/ink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5:10:04.330"/>
    </inkml:context>
    <inkml:brush xml:id="br0">
      <inkml:brushProperty name="width" value="0.05" units="cm"/>
      <inkml:brushProperty name="height" value="0.05" units="cm"/>
    </inkml:brush>
  </inkml:definitions>
  <inkml:trace contextRef="#ctx0" brushRef="#br0">103 57 24575,'-4'-1'0,"0"1"0,0 0 0,1 0 0,-1 0 0,0 0 0,0 1 0,0-1 0,0 1 0,0 0 0,1 1 0,-1-1 0,0 0 0,1 1 0,-1 0 0,1 0 0,0 0 0,0 0 0,0 1 0,0-1 0,0 1 0,0-1 0,0 1 0,1 0 0,-1 0 0,1 1 0,0-1 0,0 0 0,0 1 0,1-1 0,-1 1 0,1 0 0,0-1 0,0 1 0,0 0 0,0 0 0,1 0 0,0 0 0,-1-1 0,2 8 0,-2 0 0,2 0 0,-1 0 0,1 0 0,1 0 0,0 0 0,1 0 0,0 0 0,0-1 0,1 0 0,5 11 0,-6-16 0,-1 0 0,1 0 0,0-1 0,1 1 0,-1 0 0,1-1 0,0 0 0,0 0 0,1 0 0,-1-1 0,1 1 0,-1-1 0,1 0 0,0 0 0,0-1 0,1 1 0,-1-1 0,0 0 0,1-1 0,10 3 0,-5-3 0,0 0 0,0-1 0,-1 0 0,1 0 0,20-5 0,-26 4 0,-1 0 0,1-1 0,-1 1 0,0-1 0,1 0 0,-1-1 0,0 1 0,0-1 0,-1 0 0,1 0 0,0 0 0,-1 0 0,0 0 0,0-1 0,5-7 0,-1 0 0,-1 1 0,0-2 0,0 1 0,-1-1 0,-1 1 0,0-1 0,-1-1 0,0 1 0,2-17 0,-5 22 0,1 0 0,-1-1 0,-1 1 0,0 0 0,0 0 0,0 0 0,0-1 0,-1 1 0,-1 0 0,1 1 0,-1-1 0,0 0 0,-1 1 0,1 0 0,-1 0 0,0 0 0,-9-9 0,8 10 7,-1 1 0,0-1 0,0 1 0,0 1 0,-1-1 1,0 1-1,1 0 0,-1 0 0,0 1 0,0 0 0,0 0 0,0 1 0,-1 0 0,1 0 0,0 1 0,-11 0 0,7 0-142,0 1 0,1 0 0,-1 0 0,0 1 0,1 1 0,0 0 0,-1 0 0,1 1 0,0 0 0,-14 9 0,11-4-6691</inkml:trace>
</inkml:ink>
</file>

<file path=ppt/ink/ink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5:10:12.460"/>
    </inkml:context>
    <inkml:brush xml:id="br0">
      <inkml:brushProperty name="width" value="0.05" units="cm"/>
      <inkml:brushProperty name="height" value="0.05" units="cm"/>
    </inkml:brush>
  </inkml:definitions>
  <inkml:trace contextRef="#ctx0" brushRef="#br0">0 1 24575</inkml:trace>
</inkml:ink>
</file>

<file path=ppt/ink/ink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5:10:13.632"/>
    </inkml:context>
    <inkml:brush xml:id="br0">
      <inkml:brushProperty name="width" value="0.05" units="cm"/>
      <inkml:brushProperty name="height" value="0.05" units="cm"/>
    </inkml:brush>
  </inkml:definitions>
  <inkml:trace contextRef="#ctx0" brushRef="#br0">1 1 24575,'4'0'0,"6"0"0,6 0 0,3 0 0,-1 0-8191</inkml:trace>
</inkml:ink>
</file>

<file path=ppt/ink/ink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5:10:14.070"/>
    </inkml:context>
    <inkml:brush xml:id="br0">
      <inkml:brushProperty name="width" value="0.05" units="cm"/>
      <inkml:brushProperty name="height" value="0.05" units="cm"/>
    </inkml:brush>
  </inkml:definitions>
  <inkml:trace contextRef="#ctx0" brushRef="#br0">1 1 24575,'4'0'0,"6"0"0,5 0 0,4 0 0,0 0-8191</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5:09:11.588"/>
    </inkml:context>
    <inkml:brush xml:id="br0">
      <inkml:brushProperty name="width" value="0.05" units="cm"/>
      <inkml:brushProperty name="height" value="0.05" units="cm"/>
    </inkml:brush>
  </inkml:definitions>
  <inkml:trace contextRef="#ctx0" brushRef="#br0">0 1 24575</inkml:trace>
</inkml:ink>
</file>

<file path=ppt/ink/ink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5:10:14.491"/>
    </inkml:context>
    <inkml:brush xml:id="br0">
      <inkml:brushProperty name="width" value="0.05" units="cm"/>
      <inkml:brushProperty name="height" value="0.05" units="cm"/>
    </inkml:brush>
  </inkml:definitions>
  <inkml:trace contextRef="#ctx0" brushRef="#br0">1 1 24575,'4'0'0,"6"0"0,5 0 0,4 0 0,0 0-8191</inkml:trace>
</inkml:ink>
</file>

<file path=ppt/ink/ink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5:10:14.960"/>
    </inkml:context>
    <inkml:brush xml:id="br0">
      <inkml:brushProperty name="width" value="0.05" units="cm"/>
      <inkml:brushProperty name="height" value="0.05" units="cm"/>
    </inkml:brush>
  </inkml:definitions>
  <inkml:trace contextRef="#ctx0" brushRef="#br0">0 1 24575,'4'0'0,"6"0"0,6 0 0,3 0 0,4 0 0,1 0 0,2 0 0,0 0 0,0 0 0,-5 0-8191</inkml:trace>
</inkml:ink>
</file>

<file path=ppt/ink/ink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5:10:15.429"/>
    </inkml:context>
    <inkml:brush xml:id="br0">
      <inkml:brushProperty name="width" value="0.05" units="cm"/>
      <inkml:brushProperty name="height" value="0.05" units="cm"/>
    </inkml:brush>
  </inkml:definitions>
  <inkml:trace contextRef="#ctx0" brushRef="#br0">1 1 24575,'4'0'0,"6"0"0,5 0 0,5 0 0,3 0 0,1 0 0,-2 0-8191</inkml:trace>
</inkml:ink>
</file>

<file path=ppt/ink/ink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5:10:15.851"/>
    </inkml:context>
    <inkml:brush xml:id="br0">
      <inkml:brushProperty name="width" value="0.05" units="cm"/>
      <inkml:brushProperty name="height" value="0.05" units="cm"/>
    </inkml:brush>
  </inkml:definitions>
  <inkml:trace contextRef="#ctx0" brushRef="#br0">0 1 24575,'4'0'0,"6"0"0,6 0 0,-1 0-8191</inkml:trace>
</inkml:ink>
</file>

<file path=ppt/ink/ink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5:10:16.257"/>
    </inkml:context>
    <inkml:brush xml:id="br0">
      <inkml:brushProperty name="width" value="0.05" units="cm"/>
      <inkml:brushProperty name="height" value="0.05" units="cm"/>
    </inkml:brush>
  </inkml:definitions>
  <inkml:trace contextRef="#ctx0" brushRef="#br0">0 0 24575,'5'0'0,"5"0"0,5 0 0,1 0-8191</inkml:trace>
</inkml:ink>
</file>

<file path=ppt/ink/ink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5:10:16.726"/>
    </inkml:context>
    <inkml:brush xml:id="br0">
      <inkml:brushProperty name="width" value="0.05" units="cm"/>
      <inkml:brushProperty name="height" value="0.05" units="cm"/>
    </inkml:brush>
  </inkml:definitions>
  <inkml:trace contextRef="#ctx0" brushRef="#br0">0 0 24575,'4'0'0,"6"0"0,5 0 0,5 0 0,3 0 0,1 0 0,-3 0-8191</inkml:trace>
</inkml:ink>
</file>

<file path=ppt/ink/ink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5:10:17.132"/>
    </inkml:context>
    <inkml:brush xml:id="br0">
      <inkml:brushProperty name="width" value="0.05" units="cm"/>
      <inkml:brushProperty name="height" value="0.05" units="cm"/>
    </inkml:brush>
  </inkml:definitions>
  <inkml:trace contextRef="#ctx0" brushRef="#br0">1 0 24575,'0'4'0,"4"2"0,6-1 0,5-1 0,5-1 0,3-1 0,1-1 0,2 0 0,-5-1-8191</inkml:trace>
</inkml:ink>
</file>

<file path=ppt/ink/ink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5:10:17.554"/>
    </inkml:context>
    <inkml:brush xml:id="br0">
      <inkml:brushProperty name="width" value="0.05" units="cm"/>
      <inkml:brushProperty name="height" value="0.05" units="cm"/>
    </inkml:brush>
  </inkml:definitions>
  <inkml:trace contextRef="#ctx0" brushRef="#br0">1 0 24575,'4'0'0,"6"0"0,5 0 0,5 0 0,2 0 0,3 0 0,-3 0-8191</inkml:trace>
</inkml:ink>
</file>

<file path=ppt/ink/ink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5:10:18.039"/>
    </inkml:context>
    <inkml:brush xml:id="br0">
      <inkml:brushProperty name="width" value="0.05" units="cm"/>
      <inkml:brushProperty name="height" value="0.05" units="cm"/>
    </inkml:brush>
  </inkml:definitions>
  <inkml:trace contextRef="#ctx0" brushRef="#br0">1 0 24575,'4'0'0,"6"0"0,6 0 0,3 0 0,4 0 0,2 0 0,0 0 0,1 0 0,0 0 0,0 0 0,0 0 0,-1 0 0,0 0 0,0 0 0,0 0 0,-4 0-8191</inkml:trace>
</inkml:ink>
</file>

<file path=ppt/ink/ink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5:10:18.445"/>
    </inkml:context>
    <inkml:brush xml:id="br0">
      <inkml:brushProperty name="width" value="0.05" units="cm"/>
      <inkml:brushProperty name="height" value="0.05" units="cm"/>
    </inkml:brush>
  </inkml:definitions>
  <inkml:trace contextRef="#ctx0" brushRef="#br0">1 19 24575,'4'0'0,"6"0"0,5 0 0,4 0 0,4 0 0,1 0 0,2 0 0,-5-4 0,0-1 0,-1-1 0,-2 2-8191</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5:09:13.478"/>
    </inkml:context>
    <inkml:brush xml:id="br0">
      <inkml:brushProperty name="width" value="0.05" units="cm"/>
      <inkml:brushProperty name="height" value="0.05" units="cm"/>
    </inkml:brush>
  </inkml:definitions>
  <inkml:trace contextRef="#ctx0" brushRef="#br0">1 18 24575,'47'1'0,"-9"0"0,0-2 0,-1-1 0,63-11 0,-98 12 0,1 0 0,0 1 0,-1-1 0,1 1 0,0 0 0,-1 0 0,1 0 0,0 0 0,0 0 0,5 2 0,-8-2 0,1 0 0,0 0 0,-1 1 0,1-1 0,-1 1 0,1-1 0,0 0 0,-1 1 0,1-1 0,-1 1 0,1 0 0,-1-1 0,1 1 0,-1-1 0,0 1 0,1 0 0,-1-1 0,0 1 0,1 0 0,-1-1 0,0 1 0,0 0 0,0-1 0,1 1 0,-1 1 0,-1 4 0,0-1 0,0 0 0,0 1 0,0-1 0,-1 0 0,0 0 0,0 0 0,-1 0 0,-2 5 0,-27 44 0,-56 75 0,56-99 0,-7 6 0,38-34 0,-1-1 0,1 1 0,0 0 0,-1 0 0,1 0 0,0 0 0,0 0 0,0 0 0,1 0 0,-1 0 0,1 0 0,-1 0 0,1 0 0,-1 1 0,1-1 0,0 0 0,0 0 0,1 5 0,0-6 0,-1 1 0,1 0 0,0 0 0,0-1 0,0 1 0,0-1 0,1 1 0,-1-1 0,0 0 0,1 1 0,-1-1 0,1 0 0,-1 0 0,1 0 0,0 0 0,-1 0 0,1 0 0,0-1 0,0 1 0,-1 0 0,1-1 0,0 0 0,0 1 0,0-1 0,3 0 0,55 2 0,-49-2 0,143-3-1365,-132 3-5461</inkml:trace>
</inkml:ink>
</file>

<file path=ppt/ink/ink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5:10:18.882"/>
    </inkml:context>
    <inkml:brush xml:id="br0">
      <inkml:brushProperty name="width" value="0.05" units="cm"/>
      <inkml:brushProperty name="height" value="0.05" units="cm"/>
    </inkml:brush>
  </inkml:definitions>
  <inkml:trace contextRef="#ctx0" brushRef="#br0">0 1 24575,'4'0'0,"6"0"0,5 0 0,4 0 0,4 0 0,2 0 0,0 0 0,1 0 0,0 0 0,-4 0-8191</inkml:trace>
</inkml:ink>
</file>

<file path=ppt/ink/ink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5:10:19.289"/>
    </inkml:context>
    <inkml:brush xml:id="br0">
      <inkml:brushProperty name="width" value="0.05" units="cm"/>
      <inkml:brushProperty name="height" value="0.05" units="cm"/>
    </inkml:brush>
  </inkml:definitions>
  <inkml:trace contextRef="#ctx0" brushRef="#br0">0 1 24575,'5'0'0,"5"0"0,5 0 0,5 0 0,-2 0-8191</inkml:trace>
</inkml:ink>
</file>

<file path=ppt/ink/ink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5:10:19.679"/>
    </inkml:context>
    <inkml:brush xml:id="br0">
      <inkml:brushProperty name="width" value="0.05" units="cm"/>
      <inkml:brushProperty name="height" value="0.05" units="cm"/>
    </inkml:brush>
  </inkml:definitions>
  <inkml:trace contextRef="#ctx0" brushRef="#br0">1 1 24575,'4'0'0,"5"0"0,6 0 0,5 0 0,3 0 0,1 0 0,2 0 0,-5 0-8191</inkml:trace>
</inkml:ink>
</file>

<file path=ppt/ink/ink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5:10:25.201"/>
    </inkml:context>
    <inkml:brush xml:id="br0">
      <inkml:brushProperty name="width" value="0.05" units="cm"/>
      <inkml:brushProperty name="height" value="0.05" units="cm"/>
    </inkml:brush>
  </inkml:definitions>
  <inkml:trace contextRef="#ctx0" brushRef="#br0">1 0 24575,'4'0'0</inkml:trace>
</inkml:ink>
</file>

<file path=ppt/ink/ink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5:10:25.670"/>
    </inkml:context>
    <inkml:brush xml:id="br0">
      <inkml:brushProperty name="width" value="0.05" units="cm"/>
      <inkml:brushProperty name="height" value="0.05" units="cm"/>
    </inkml:brush>
  </inkml:definitions>
  <inkml:trace contextRef="#ctx0" brushRef="#br0">1 0 24575,'4'0'0,"6"0"0,5 0 0,4 0 0,3 0 0,-1 0-8191</inkml:trace>
</inkml:ink>
</file>

<file path=ppt/ink/ink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5:10:26.060"/>
    </inkml:context>
    <inkml:brush xml:id="br0">
      <inkml:brushProperty name="width" value="0.05" units="cm"/>
      <inkml:brushProperty name="height" value="0.05" units="cm"/>
    </inkml:brush>
  </inkml:definitions>
  <inkml:trace contextRef="#ctx0" brushRef="#br0">0 24 24575,'4'0'0,"6"0"0,5 0 0,5 0 0,3 0 0,-3-4 0,0-2 0,0 0 0,2 2 0,-3 0-8191</inkml:trace>
</inkml:ink>
</file>

<file path=ppt/ink/ink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5:10:26.498"/>
    </inkml:context>
    <inkml:brush xml:id="br0">
      <inkml:brushProperty name="width" value="0.05" units="cm"/>
      <inkml:brushProperty name="height" value="0.05" units="cm"/>
    </inkml:brush>
  </inkml:definitions>
  <inkml:trace contextRef="#ctx0" brushRef="#br0">1 0 24575,'4'0'0,"6"0"0,6 0 0,3 0 0,4 0 0,1 0 0,2 0 0,0 0 0,0 0 0,-5 0-8191</inkml:trace>
</inkml:ink>
</file>

<file path=ppt/ink/ink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5:10:26.936"/>
    </inkml:context>
    <inkml:brush xml:id="br0">
      <inkml:brushProperty name="width" value="0.05" units="cm"/>
      <inkml:brushProperty name="height" value="0.05" units="cm"/>
    </inkml:brush>
  </inkml:definitions>
  <inkml:trace contextRef="#ctx0" brushRef="#br0">1 0 24575,'4'0'0,"6"0"0,5 0 0,5 0 0,3 0 0,-3 0-8191</inkml:trace>
</inkml:ink>
</file>

<file path=ppt/ink/ink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5:10:27.451"/>
    </inkml:context>
    <inkml:brush xml:id="br0">
      <inkml:brushProperty name="width" value="0.05" units="cm"/>
      <inkml:brushProperty name="height" value="0.05" units="cm"/>
    </inkml:brush>
  </inkml:definitions>
  <inkml:trace contextRef="#ctx0" brushRef="#br0">0 0 24575,'4'0'0,"6"0"0,5 0 0,4 0 0,4 0 0,2 0 0,0 0 0,1 0 0,0 0 0,0 0 0,-1 0 0,-4 0-8191</inkml:trace>
</inkml:ink>
</file>

<file path=ppt/ink/ink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5:10:27.857"/>
    </inkml:context>
    <inkml:brush xml:id="br0">
      <inkml:brushProperty name="width" value="0.05" units="cm"/>
      <inkml:brushProperty name="height" value="0.05" units="cm"/>
    </inkml:brush>
  </inkml:definitions>
  <inkml:trace contextRef="#ctx0" brushRef="#br0">0 0 24575,'4'0'0,"6"0"0,5 0 0,5 0 0,3 0 0,1 0 0,2 0 0,0 0 0,0 0 0,-1 0 0,-3 0-8191</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5:09:15.400"/>
    </inkml:context>
    <inkml:brush xml:id="br0">
      <inkml:brushProperty name="width" value="0.05" units="cm"/>
      <inkml:brushProperty name="height" value="0.05" units="cm"/>
    </inkml:brush>
  </inkml:definitions>
  <inkml:trace contextRef="#ctx0" brushRef="#br0">53 176 24575,'46'2'0,"-33"-1"0,1 0 0,-1 0 0,1-2 0,0 1 0,-1-2 0,27-5 0,-37 5 0,-1 1 0,1-1 0,-1 1 0,1-1 0,-1 0 0,0 0 0,0 0 0,0 0 0,0 0 0,0 0 0,0-1 0,0 1 0,-1-1 0,1 1 0,-1-1 0,0 0 0,0 1 0,0-1 0,0 0 0,0 0 0,0 0 0,-1 1 0,0-1 0,1 0 0,-1 0 0,0 0 0,-1 0 0,1 0 0,0 0 0,-1 0 0,1 0 0,-3-3 0,2 1 0,0 0 0,0 1 0,-1-1 0,1 1 0,-1-1 0,-1 1 0,1 0 0,0 0 0,-1 0 0,0 0 0,0 0 0,0 1 0,-1-1 0,1 1 0,-1 0 0,1 0 0,-1 0 0,0 1 0,-7-4 0,7 4 0,-1 1 0,1 0 0,-1 0 0,0 0 0,1 1 0,-1-1 0,0 1 0,1 0 0,-1 1 0,0-1 0,1 1 0,-1 0 0,0 0 0,1 0 0,-1 1 0,1-1 0,-8 5 0,5-2 0,1 1 0,0-1 0,0 1 0,0 1 0,0-1 0,1 1 0,0 0 0,0 0 0,1 1 0,-5 7 0,3-3 0,0 0 0,1 0 0,1 0 0,0 0 0,0 1 0,1-1 0,1 1 0,0 0 0,0 0 0,1 0 0,1 0 0,0 0 0,0 0 0,4 15 0,-3-23 0,0 0 0,1 0 0,0 0 0,0 0 0,0-1 0,0 1 0,1-1 0,-1 1 0,1-1 0,0 0 0,0 0 0,0 0 0,0 0 0,0-1 0,1 1 0,0-1 0,-1 0 0,1 0 0,6 2 0,7 3 0,0-2 0,1 0 0,23 3 0,-13-2 0,-15-3-151,1-1-1,-1 0 0,0 0 0,1-2 1,0 1-1,-1-2 0,1 0 1,13-3-1,-11-1-6674</inkml:trace>
</inkml:ink>
</file>

<file path=ppt/ink/ink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5:10:28.279"/>
    </inkml:context>
    <inkml:brush xml:id="br0">
      <inkml:brushProperty name="width" value="0.05" units="cm"/>
      <inkml:brushProperty name="height" value="0.05" units="cm"/>
    </inkml:brush>
  </inkml:definitions>
  <inkml:trace contextRef="#ctx0" brushRef="#br0">1 1 24575,'4'0'0,"6"0"0,5 0 0,5 0 0,2 0 0,3 0 0,0 0 0,2 0 0,-1 0 0,-5 0-8191</inkml:trace>
</inkml:ink>
</file>

<file path=ppt/ink/ink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5:08:37.040"/>
    </inkml:context>
    <inkml:brush xml:id="br0">
      <inkml:brushProperty name="width" value="0.05" units="cm"/>
      <inkml:brushProperty name="height" value="0.05" units="cm"/>
    </inkml:brush>
  </inkml:definitions>
  <inkml:trace contextRef="#ctx0" brushRef="#br0">0 0 24575,'0'2017'-1365,"0"-1995"-5461</inkml:trace>
</inkml:ink>
</file>

<file path=ppt/ink/ink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5:08:39.462"/>
    </inkml:context>
    <inkml:brush xml:id="br0">
      <inkml:brushProperty name="width" value="0.05" units="cm"/>
      <inkml:brushProperty name="height" value="0.05" units="cm"/>
    </inkml:brush>
  </inkml:definitions>
  <inkml:trace contextRef="#ctx0" brushRef="#br0">0 1 24575,'648'0'0,"-645"-1"0,0 1 0,0 0 0,0 0 0,0 0 0,0 1 0,0-1 0,0 1 0,0 0 0,0-1 0,0 1 0,0 1 0,0-1 0,0 0 0,-1 1 0,1-1 0,-1 1 0,1 0 0,-1 0 0,1 0 0,-1 0 0,3 3 0,-3 0 0,0 0 0,0 0 0,0 0 0,0 0 0,-1 1 0,0-1 0,0 0 0,0 1 0,-1-1 0,0 0 0,0 9 0,-5 1684 0,6-1679 0,1 0 0,8 32 0,2 34 0,-12 39-1365,0-102-5461</inkml:trace>
</inkml:ink>
</file>

<file path=ppt/ink/ink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5:10:28.670"/>
    </inkml:context>
    <inkml:brush xml:id="br0">
      <inkml:brushProperty name="width" value="0.05" units="cm"/>
      <inkml:brushProperty name="height" value="0.05" units="cm"/>
    </inkml:brush>
  </inkml:definitions>
  <inkml:trace contextRef="#ctx0" brushRef="#br0">1 0 24575,'4'0'0,"5"0"0,7 0 0,3 0 0,4 0 0,2 0 0,0 0 0,1 0 0,0 0 0,0 0 0,0 0 0,-5 0-8191</inkml:trace>
</inkml:ink>
</file>

<file path=ppt/ink/ink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5:10:29.107"/>
    </inkml:context>
    <inkml:brush xml:id="br0">
      <inkml:brushProperty name="width" value="0.05" units="cm"/>
      <inkml:brushProperty name="height" value="0.05" units="cm"/>
    </inkml:brush>
  </inkml:definitions>
  <inkml:trace contextRef="#ctx0" brushRef="#br0">0 0 24575,'5'0'0,"5"0"0,5 0 0,5 0 0,2 0 0,3 0 0,0 0 0,1 0 0,-4 0-8191</inkml:trace>
</inkml:ink>
</file>

<file path=ppt/ink/ink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5:10:29.561"/>
    </inkml:context>
    <inkml:brush xml:id="br0">
      <inkml:brushProperty name="width" value="0.05" units="cm"/>
      <inkml:brushProperty name="height" value="0.05" units="cm"/>
    </inkml:brush>
  </inkml:definitions>
  <inkml:trace contextRef="#ctx0" brushRef="#br0">0 0 24575,'4'0'0,"6"0"0,6 0 0,3 0 0,4 0 0,2 0 0,0 0 0,1 0 0,0 0 0,0 0 0,-4 0-8191</inkml:trace>
</inkml:ink>
</file>

<file path=ppt/ink/ink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5:10:29.920"/>
    </inkml:context>
    <inkml:brush xml:id="br0">
      <inkml:brushProperty name="width" value="0.05" units="cm"/>
      <inkml:brushProperty name="height" value="0.05" units="cm"/>
    </inkml:brush>
  </inkml:definitions>
  <inkml:trace contextRef="#ctx0" brushRef="#br0">1 0 24575,'4'0'0,"6"0"0,5 0 0,4 0 0,4 0 0,-3 0-8191</inkml:trace>
</inkml:ink>
</file>

<file path=ppt/ink/ink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5:10:30.357"/>
    </inkml:context>
    <inkml:brush xml:id="br0">
      <inkml:brushProperty name="width" value="0.05" units="cm"/>
      <inkml:brushProperty name="height" value="0.05" units="cm"/>
    </inkml:brush>
  </inkml:definitions>
  <inkml:trace contextRef="#ctx0" brushRef="#br0">1 0 24575,'4'0'0,"6"0"0,5 0 0,5 0 0,2 0 0,3 0 0,0 0 0,1 0 0,0 0 0,-4 0-8191</inkml:trace>
</inkml:ink>
</file>

<file path=ppt/ink/ink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5:10:30.826"/>
    </inkml:context>
    <inkml:brush xml:id="br0">
      <inkml:brushProperty name="width" value="0.05" units="cm"/>
      <inkml:brushProperty name="height" value="0.05" units="cm"/>
    </inkml:brush>
  </inkml:definitions>
  <inkml:trace contextRef="#ctx0" brushRef="#br0">1 10 24575,'4'0'0,"5"0"0,6 0 0,5 0 0,3 0 0,1 0 0,-3-4 0,-5-2-8191</inkml:trace>
</inkml:ink>
</file>

<file path=ppt/ink/ink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5:10:31.201"/>
    </inkml:context>
    <inkml:brush xml:id="br0">
      <inkml:brushProperty name="width" value="0.05" units="cm"/>
      <inkml:brushProperty name="height" value="0.05" units="cm"/>
    </inkml:brush>
  </inkml:definitions>
  <inkml:trace contextRef="#ctx0" brushRef="#br0">1 0 24575,'4'0'0,"6"0"0,6 0 0,3 0 0,4 0 0,2 0 0,0 0 0,-3 0-8191</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5:09:19.244"/>
    </inkml:context>
    <inkml:brush xml:id="br0">
      <inkml:brushProperty name="width" value="0.05" units="cm"/>
      <inkml:brushProperty name="height" value="0.05" units="cm"/>
    </inkml:brush>
  </inkml:definitions>
  <inkml:trace contextRef="#ctx0" brushRef="#br0">350 1 24575,'0'872'0,"0"-866"0,0-2 0,1-1 0,-1 0 0,0 0 0,0 0 0,-1 0 0,1 0 0,-1 0 0,1 0 0,-1 0 0,0 0 0,0 0 0,0 0 0,-1 0 0,-1 2 0,3-5 0,-1 0 0,0 0 0,1-1 0,-1 1 0,1 0 0,-1-1 0,1 1 0,-1 0 0,1-1 0,-1 1 0,1-1 0,-1 1 0,1-1 0,-1 1 0,1-1 0,0 1 0,-1-1 0,1 1 0,0-1 0,-1 1 0,1-1 0,0 0 0,0 1 0,0-1 0,0 0 0,-1 1 0,1-1 0,0 0 0,0 1 0,0-1 0,0 1 0,1-1 0,-1 0 0,0 0 0,-4-29 0,2-26 0,1 26 0,-1 1 0,-9-49 0,11 75 0,-3-10 0,0 1 0,0-1 0,-1 1 0,-1 0 0,-8-16 0,11 25 0,0-1 0,-1 1 0,0 0 0,1 0 0,-1 0 0,-1 0 0,1 0 0,0 1 0,-1-1 0,1 1 0,-1 0 0,0 0 0,0 0 0,0 1 0,0-1 0,0 1 0,0 0 0,0 0 0,0 0 0,-7 0 0,2 0 0,0 1 0,0-1 0,-1 1 0,1 1 0,0 0 0,0 0 0,0 1 0,0 0 0,0 1 0,0 0 0,0 0 0,-9 5 0,13-4 0,0-1 0,0 1 0,0 0 0,0 0 0,1 0 0,-1 1 0,1 0 0,1 0 0,-1 0 0,0 0 0,1 1 0,0-1 0,1 1 0,-1 0 0,1-1 0,0 1 0,0 0 0,1 1 0,-1 6 0,1-6 0,0 0 0,0 0 0,1 0 0,-1 1 0,2-1 0,-1 0 0,1 0 0,0 0 0,1 0 0,-1 1 0,2-2 0,-1 1 0,1 0 0,0 0 0,0-1 0,0 0 0,1 1 0,0-1 0,1-1 0,-1 1 0,1-1 0,0 1 0,0-1 0,1-1 0,0 1 0,-1-1 0,1 0 0,1 0 0,-1-1 0,12 5 0,-7-3 0,0 0 0,1-1 0,-1-1 0,1 0 0,0 0 0,-1-1 0,1-1 0,0 0 0,0 0 0,1-1 0,-1-1 0,0 0 0,0-1 0,-1 0 0,15-4 0,-6 1-1365,-2 2-5461</inkml:trace>
</inkml:ink>
</file>

<file path=ppt/ink/ink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5:10:20.060"/>
    </inkml:context>
    <inkml:brush xml:id="br0">
      <inkml:brushProperty name="width" value="0.05" units="cm"/>
      <inkml:brushProperty name="height" value="0.05" units="cm"/>
    </inkml:brush>
  </inkml:definitions>
  <inkml:trace contextRef="#ctx0" brushRef="#br0">0 1 24575,'4'0'0,"6"0"0,5 0 0,5 0 0,-1 0-8191</inkml:trace>
</inkml:ink>
</file>

<file path=ppt/ink/ink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5:10:20.389"/>
    </inkml:context>
    <inkml:brush xml:id="br0">
      <inkml:brushProperty name="width" value="0.05" units="cm"/>
      <inkml:brushProperty name="height" value="0.05" units="cm"/>
    </inkml:brush>
  </inkml:definitions>
  <inkml:trace contextRef="#ctx0" brushRef="#br0">0 1 24575</inkml:trace>
</inkml:ink>
</file>

<file path=ppt/ink/ink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5:10:44.332"/>
    </inkml:context>
    <inkml:brush xml:id="br0">
      <inkml:brushProperty name="width" value="0.05" units="cm"/>
      <inkml:brushProperty name="height" value="0.05" units="cm"/>
    </inkml:brush>
  </inkml:definitions>
  <inkml:trace contextRef="#ctx0" brushRef="#br0">1 0 24575,'19'1'0,"-1"1"0,34 8 0,32 2 0,-58-11 0,-1 2 0,1 0 0,-1 1 0,0 2 0,-1 0 0,1 2 0,26 12 0,34 33 0,-43-25 0,-34-22 0,0 0 0,-1 1 0,0 0 0,0 1 0,0-1 0,-1 1 0,8 13 0,33 63 0,-36-59 0,-1 0 0,-1 0 0,-1 1 0,-2 0 0,0 0 0,-2 1 0,-1-1 0,-1 1 0,-1 28 0,0-32 0,1 0 0,7 32 0,-5-31 0,4 50 0,-9 350 0,-1-403 0,0-1 0,-1 1 0,-1-1 0,-1 0 0,0 0 0,-2 0 0,0-1 0,-2 0 0,-17 29 0,0-11 0,15-24 0,0 2 0,-12 24 0,14-25 0,0 0 0,-1 0 0,-21 22 0,-18 27 0,38-49 0,1 1 0,-2-2 0,-14 14 0,13-15 0,1 2 0,-19 25 0,19-25 0,0 0 0,-2-1 0,1 0 0,-1-1 0,-1-1 0,0-1 0,-1 0 0,-21 10 0,0 2 0,-23 11 66,-23 15-1497,71-40-5395</inkml:trace>
</inkml:ink>
</file>

<file path=ppt/ink/ink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5:11:05.019"/>
    </inkml:context>
    <inkml:brush xml:id="br0">
      <inkml:brushProperty name="width" value="0.05" units="cm"/>
      <inkml:brushProperty name="height" value="0.05" units="cm"/>
    </inkml:brush>
  </inkml:definitions>
  <inkml:trace contextRef="#ctx0" brushRef="#br0">105 50 24575,'-7'0'0,"1"0"0,-1 0 0,0 0 0,1 1 0,-1 0 0,1 0 0,0 1 0,-13 4 0,17-4 0,-1 0 0,1 0 0,0 0 0,0 0 0,0 0 0,0 0 0,0 0 0,0 1 0,0-1 0,1 1 0,-1 0 0,1-1 0,0 1 0,0 0 0,0 0 0,0 0 0,0 0 0,1 0 0,-1 0 0,1 0 0,0 5 0,-1-3 0,0 0 0,1 1 0,0-1 0,0 0 0,0 1 0,1-1 0,0 1 0,0-1 0,0 0 0,0 0 0,5 10 0,-4-12 0,0-1 0,0 1 0,0-1 0,1 0 0,-1 1 0,0-1 0,1 0 0,0-1 0,-1 1 0,1 0 0,0-1 0,0 1 0,0-1 0,0 0 0,0 0 0,0 0 0,0-1 0,0 1 0,0-1 0,1 0 0,4 1 0,1 0 0,0-1 0,0 0 0,1 0 0,-1 0 0,0-1 0,1-1 0,13-3 0,-20 4 0,0-1 0,-1 1 0,1-1 0,0 1 0,-1-1 0,0 0 0,1 0 0,-1 0 0,0 0 0,0-1 0,0 1 0,0 0 0,0-1 0,-1 0 0,1 1 0,-1-1 0,0 0 0,0 0 0,0 0 0,0 1 0,0-1 0,0 0 0,-1 0 0,1 0 0,-1-1 0,0-3 0,0 1-49,0 0 1,0-1-1,0 1 0,-1 0 0,1 0 1,-2 0-1,1-1 0,-1 1 0,0 1 1,0-1-1,0 0 0,-1 0 0,0 1 1,0-1-1,-1 1 0,1 0 0,-1 0 1,0 1-1,0-1 0,-1 1 0,0-1 1,1 1-1,-1 1 0,-1-1 0,1 1 0,0 0 1,-7-3-1,-4 1-6777</inkml:trace>
</inkml:ink>
</file>

<file path=ppt/ink/ink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5:11:05.409"/>
    </inkml:context>
    <inkml:brush xml:id="br0">
      <inkml:brushProperty name="width" value="0.05" units="cm"/>
      <inkml:brushProperty name="height" value="0.05" units="cm"/>
    </inkml:brush>
  </inkml:definitions>
  <inkml:trace contextRef="#ctx0" brushRef="#br0">1 1 24575,'0'4'0</inkml:trace>
</inkml:ink>
</file>

<file path=ppt/ink/ink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5:11:06.409"/>
    </inkml:context>
    <inkml:brush xml:id="br0">
      <inkml:brushProperty name="width" value="0.05" units="cm"/>
      <inkml:brushProperty name="height" value="0.05" units="cm"/>
    </inkml:brush>
  </inkml:definitions>
  <inkml:trace contextRef="#ctx0" brushRef="#br0">2 1 24575,'-1'89'0,"3"97"0,-1-183 2,-1-1 0,1 1 0,-1-1 0,1 1 0,0 0 0,0-1 0,0 0 0,1 1 0,-1-1 0,1 0 0,-1 1 0,1-1 0,0 0 0,-1 0 0,1 0 0,0-1 0,1 1 0,-1 0 0,0-1 0,0 1 0,1-1 0,-1 0 0,0 0 0,1 0 0,-1 0-1,1 0 1,0-1 0,-1 1 0,1-1 0,0 1 0,2-1 0,13 2-104,1-2-1,-1 0 1,31-3-1,-16 0-915,-11 2-5808</inkml:trace>
</inkml:ink>
</file>

<file path=ppt/ink/ink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5:11:06.878"/>
    </inkml:context>
    <inkml:brush xml:id="br0">
      <inkml:brushProperty name="width" value="0.05" units="cm"/>
      <inkml:brushProperty name="height" value="0.05" units="cm"/>
    </inkml:brush>
  </inkml:definitions>
  <inkml:trace contextRef="#ctx0" brushRef="#br0">0 1 24575,'1'57'0,"3"1"0,10 57 0,-1-51-10,-6-35-442,-2 1 1,3 39-1,-8-48-6374</inkml:trace>
</inkml:ink>
</file>

<file path=ppt/ink/ink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5:11:07.659"/>
    </inkml:context>
    <inkml:brush xml:id="br0">
      <inkml:brushProperty name="width" value="0.05" units="cm"/>
      <inkml:brushProperty name="height" value="0.05" units="cm"/>
    </inkml:brush>
  </inkml:definitions>
  <inkml:trace contextRef="#ctx0" brushRef="#br0">1 1 24575,'4'0'0,"6"0"0,5 0 0,5 0 0,2 0 0,3 0 0,0 0 0,2 0 0,-1 0 0,-1 0 0,-3 0-8191</inkml:trace>
</inkml:ink>
</file>

<file path=ppt/ink/ink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5:11:08.128"/>
    </inkml:context>
    <inkml:brush xml:id="br0">
      <inkml:brushProperty name="width" value="0.05" units="cm"/>
      <inkml:brushProperty name="height" value="0.05" units="cm"/>
    </inkml:brush>
  </inkml:definitions>
  <inkml:trace contextRef="#ctx0" brushRef="#br0">0 1 24575,'5'0'0,"5"0"0,5 0 0,5 0 0,2 0 0,3 0 0,1 0 0,0 0 0,-1 0 0,1 0 0,-4 0-8191</inkml:trace>
</inkml:ink>
</file>

<file path=ppt/ink/ink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5:11:29.653"/>
    </inkml:context>
    <inkml:brush xml:id="br0">
      <inkml:brushProperty name="width" value="0.05" units="cm"/>
      <inkml:brushProperty name="height" value="0.05" units="cm"/>
    </inkml:brush>
  </inkml:definitions>
  <inkml:trace contextRef="#ctx0" brushRef="#br0">350 1 24575,'-80'-1'0,"-90"3"0,165-1 0,0 1 0,0-1 0,0 1 0,0 0 0,0 0 0,1 1 0,-1-1 0,0 1 0,1 0 0,0 0 0,0 1 0,0-1 0,0 1 0,0 0 0,1 0 0,0 0 0,0 0 0,0 1 0,0-1 0,1 1 0,-1 0 0,1 0 0,0 0 0,1 0 0,-1 0 0,1 0 0,0 0 0,0 1 0,1 6 0,-1-6 0,1 0 0,0 0 0,0 1 0,0-1 0,1 0 0,0 0 0,0 0 0,1 0 0,-1 0 0,1 0 0,5 8 0,-6-10 0,1-1 0,1 0 0,-1 0 0,0 0 0,1 0 0,0 0 0,0 0 0,-1 0 0,2-1 0,-1 0 0,0 1 0,0-1 0,1 0 0,-1-1 0,1 1 0,0-1 0,-1 1 0,8 0 0,31 8 0,57 9 0,-91-18 0,1-1 0,-1 0 0,0 0 0,1 0 0,-1-1 0,0-1 0,0 1 0,0-1 0,13-5 0,-19 6 0,-1 1 0,1 0 0,-1-1 0,0 1 0,0-1 0,1 0 0,-1 0 0,0 1 0,0-1 0,0 0 0,0 0 0,0 0 0,0 0 0,0 0 0,0 0 0,0 0 0,0-1 0,0 1 0,-1 0 0,1 0 0,0-1 0,-1 1 0,1 0 0,-1-1 0,0 1 0,1 0 0,-1-1 0,0 1 0,0-1 0,0 1 0,0-2 0,-1 1 0,0 0 0,1 1 0,-1-1 0,0 0 0,0 1 0,-1-1 0,1 1 0,0 0 0,0-1 0,-1 1 0,1 0 0,-1 0 0,1 0 0,-1 0 0,1 0 0,-1 0 0,0 0 0,1 1 0,-1-1 0,0 0 0,0 1 0,0-1 0,-2 1 0,-19-4 0,0 2 0,0 0 0,0 1 0,0 2 0,0 0 0,-40 8 0,59-8 0,-1 1 0,1 0 0,-1 0 0,1 0 0,0 0 0,0 0 0,0 1 0,0 0 0,0 0 0,1 0 0,-1 0 0,1 1 0,0-1 0,0 1 0,0 0 0,0 0 0,1 0 0,0 0 0,0 0 0,0 0 0,0 1 0,0-1 0,1 1 0,-1 6 0,0 1 0,0-1 0,1 1 0,0 0 0,1 0 0,1 0 0,0 0 0,0 0 0,6 20 0,-6-28 0,0-1 0,1 0 0,-1 0 0,1 1 0,-1-1 0,1 0 0,0-1 0,1 1 0,-1 0 0,0-1 0,1 1 0,-1-1 0,1 0 0,0 1 0,0-1 0,-1-1 0,2 1 0,-1 0 0,0-1 0,0 1 0,0-1 0,1 0 0,-1 0 0,0 0 0,7 0 0,10 1 0,-1-1 0,0-1 0,33-3 0,-11 0 0,34 2-1365,-54 1-5461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5:08:22.874"/>
    </inkml:context>
    <inkml:brush xml:id="br0">
      <inkml:brushProperty name="width" value="0.05" units="cm"/>
      <inkml:brushProperty name="height" value="0.05" units="cm"/>
    </inkml:brush>
  </inkml:definitions>
  <inkml:trace contextRef="#ctx0" brushRef="#br0">0 0 24575,'2'19'0,"-1"0"0,9 33 0,3 33 0,-1 11 0,-7-70 0,2 52 0,-4-32 0,2 1 0,1-1 0,22 75 0,-24-99 0,-1 0 0,-1 0 0,-1 36 0,-1-33 0,1-1 0,6 42 0,-1-32 0,-3 1 0,0 52 0,1 5 0,8-16 0,-8-53 0,0 0 0,0 29 0,-4-51 0,0 29 0,1 0 0,1 0 0,9 40 0,16 53 0,-23-98 0,0 1 0,-1-1 0,-2 39 0,-1-37 0,1 0 0,2 0 0,5 27 0,-1-11 0,-2 1 0,-2 0 0,-6 88 0,0-31 0,3 446 0,2-528 0,-1 0 0,9 33 0,3 32 0,-13 0 0,-2-49 0,3 0 0,1-1 0,11 63 0,-6-55 0,-2 0 0,-2 1 0,-2 0 0,-5 50 0,1 7 0,3 846 0,2-928 0,0 0 0,1 0 0,0 0 0,2-1 0,6 19 0,-5-18 0,0 0 0,-2 0 0,0 1 0,3 31 0,-6-28-273,1-1 0,1 1 0,1-1 0,13 39 0,-11-45-6553</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5:09:22.033"/>
    </inkml:context>
    <inkml:brush xml:id="br0">
      <inkml:brushProperty name="width" value="0.05" units="cm"/>
      <inkml:brushProperty name="height" value="0.05" units="cm"/>
    </inkml:brush>
  </inkml:definitions>
  <inkml:trace contextRef="#ctx0" brushRef="#br0">2 2 24575,'64'-1'0,"71"3"0,-133-2 0,0 0 0,1 1 0,-1-1 0,0 1 0,1-1 0,-1 1 0,0 0 0,0 0 0,0 0 0,0 0 0,0 1 0,0-1 0,0 1 0,0-1 0,0 1 0,0-1 0,-1 1 0,1 0 0,-1 0 0,3 4 0,-2-1 0,1-1 0,-2 1 0,1 1 0,0-1 0,-1 0 0,0 0 0,0 1 0,0-1 0,-1 7 0,0-2 0,0 0 0,-1 1 0,0-1 0,-1 0 0,0 0 0,0 0 0,-1-1 0,-1 1 0,-8 17 0,1-12 0,0-2 0,-2 1 0,1-2 0,-1 0 0,-1 0 0,-28 18 0,-30 25 0,43-35-1365,15-14-5461</inkml:trace>
</inkml:ink>
</file>

<file path=ppt/ink/ink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5:10:31.639"/>
    </inkml:context>
    <inkml:brush xml:id="br0">
      <inkml:brushProperty name="width" value="0.05" units="cm"/>
      <inkml:brushProperty name="height" value="0.05" units="cm"/>
    </inkml:brush>
  </inkml:definitions>
  <inkml:trace contextRef="#ctx0" brushRef="#br0">0 1 24575,'5'0'0,"4"0"0,6 0 0,4 0 0,4 0 0,-3 0-8191</inkml:trace>
</inkml:ink>
</file>

<file path=ppt/ink/ink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5:10:32.076"/>
    </inkml:context>
    <inkml:brush xml:id="br0">
      <inkml:brushProperty name="width" value="0.05" units="cm"/>
      <inkml:brushProperty name="height" value="0.05" units="cm"/>
    </inkml:brush>
  </inkml:definitions>
  <inkml:trace contextRef="#ctx0" brushRef="#br0">0 1 24575,'5'0'0</inkml:trace>
</inkml:ink>
</file>

<file path=ppt/ink/ink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5:11:33.310"/>
    </inkml:context>
    <inkml:brush xml:id="br0">
      <inkml:brushProperty name="width" value="0.05" units="cm"/>
      <inkml:brushProperty name="height" value="0.05" units="cm"/>
    </inkml:brush>
  </inkml:definitions>
  <inkml:trace contextRef="#ctx0" brushRef="#br0">0 0 24575,'9'0'0,"1"1"0,-1-1 0,0 2 0,0-1 0,0 1 0,0 1 0,0-1 0,0 2 0,-1-1 0,1 1 0,-1 0 0,0 1 0,0 0 0,-1 0 0,10 9 0,-3-4 0,6 3 0,0 1 0,0 1 0,-2 1 0,0 1 0,0 0 0,26 37 0,-28-32 0,-1 1 0,-1 1 0,-1 0 0,-1 1 0,-1 0 0,13 47 0,3 51 0,-17-68 0,-5-28 0,-1 0 0,1 38 0,-3 35 0,-5 150 0,-6-181 0,-28 111 0,24-128 0,-36 87 0,5-12 0,33-91 0,-1-1 0,-2 0 0,-21 39 0,12-18 0,21-48 0,-1 0 0,1 0 0,-2 0 0,1-1 0,-1 1 0,0-1 0,0 0 0,-11 12 0,-22 23 0,27-30 0,0-1 0,-1 0 0,0 0 0,-21 15 0,4-6-1365,17-9-5461</inkml:trace>
</inkml:ink>
</file>

<file path=ppt/ink/ink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5:11:34.591"/>
    </inkml:context>
    <inkml:brush xml:id="br0">
      <inkml:brushProperty name="width" value="0.05" units="cm"/>
      <inkml:brushProperty name="height" value="0.05" units="cm"/>
    </inkml:brush>
  </inkml:definitions>
  <inkml:trace contextRef="#ctx0" brushRef="#br0">150 30 24575,'-11'0'0,"1"0"0,-1 0 0,0 1 0,0 1 0,0 0 0,1 0 0,-17 6 0,24-6 0,0 0 0,0 0 0,0 0 0,0 0 0,0 0 0,0 0 0,1 1 0,-1-1 0,1 1 0,-1 0 0,1 0 0,0 0 0,0 0 0,1 0 0,-1 0 0,1 1 0,-1-1 0,1 0 0,0 1 0,0-1 0,0 1 0,1 0 0,-1-1 0,1 1 0,0-1 0,1 7 0,-1-6 0,1 0 0,-1 1 0,1-1 0,1 0 0,-1 1 0,0-1 0,1 0 0,0 0 0,0 0 0,0 0 0,1-1 0,-1 1 0,1 0 0,0-1 0,0 0 0,0 0 0,0 0 0,1 0 0,-1 0 0,1-1 0,0 1 0,0-1 0,4 2 0,-3-1 0,1-1 0,-1 1 0,1-1 0,-1 0 0,1-1 0,0 0 0,0 1 0,0-2 0,0 1 0,0-1 0,0 0 0,0 0 0,0-1 0,0 1 0,0-1 0,9-3 0,-12 2 0,0 0 0,0 0 0,0-1 0,-1 1 0,1-1 0,-1 1 0,0-1 0,0 0 0,0 0 0,0 0 0,0 0 0,-1 0 0,1 0 0,-1 0 0,0-1 0,0 1 0,0 0 0,0-1 0,0 1 0,-1-1 0,0 1 0,0-1 0,0-4 0,0-14 0,0 1 0,-5-29 0,5 49 0,-1-2-45,1 1-1,0-1 1,-1 1-1,0 0 1,1-1-1,-1 1 1,0-1-1,0 1 1,-1 0-1,1 0 1,0-1-1,-1 1 1,1 0-1,-1 0 1,0 1-1,0-1 1,0 0-1,0 1 1,0-1-1,0 1 1,0-1-1,0 1 1,0 0-1,-1 0 0,1 0 1,0 0-1,-1 0 1,1 1-1,-4-1 1,-13-2-6781</inkml:trace>
</inkml:ink>
</file>

<file path=ppt/ink/ink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5:11:34.998"/>
    </inkml:context>
    <inkml:brush xml:id="br0">
      <inkml:brushProperty name="width" value="0.05" units="cm"/>
      <inkml:brushProperty name="height" value="0.05" units="cm"/>
    </inkml:brush>
  </inkml:definitions>
  <inkml:trace contextRef="#ctx0" brushRef="#br0">1 1 24575,'4'0'0</inkml:trace>
</inkml:ink>
</file>

<file path=ppt/ink/ink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5:11:36.154"/>
    </inkml:context>
    <inkml:brush xml:id="br0">
      <inkml:brushProperty name="width" value="0.05" units="cm"/>
      <inkml:brushProperty name="height" value="0.05" units="cm"/>
    </inkml:brush>
  </inkml:definitions>
  <inkml:trace contextRef="#ctx0" brushRef="#br0">56 1 24575,'-3'30'0,"0"1"0,-3-1 0,-14 51 0,7-30 0,9-37 0,3-10 0,-1-1 0,1 1 0,1 0 0,-1 0 0,0-1 0,1 1 0,0 0 0,0 0 0,0 0 0,1 4 0,0-6 0,0 0 0,1 0 0,-1 0 0,1 0 0,-1 0 0,1-1 0,0 1 0,-1 0 0,1-1 0,0 1 0,0-1 0,0 0 0,0 0 0,0 1 0,1-1 0,-1-1 0,0 1 0,0 0 0,5 0 0,10 4-76,0-2 0,1 0 1,0-1-1,0-1 0,33-2 0,-28 1-834,-1-1-5916</inkml:trace>
</inkml:ink>
</file>

<file path=ppt/ink/ink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5:11:36.748"/>
    </inkml:context>
    <inkml:brush xml:id="br0">
      <inkml:brushProperty name="width" value="0.05" units="cm"/>
      <inkml:brushProperty name="height" value="0.05" units="cm"/>
    </inkml:brush>
  </inkml:definitions>
  <inkml:trace contextRef="#ctx0" brushRef="#br0">0 0 24575,'0'400'-1365,"0"-378"-5461</inkml:trace>
</inkml:ink>
</file>

<file path=ppt/ink/ink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5:11:37.576"/>
    </inkml:context>
    <inkml:brush xml:id="br0">
      <inkml:brushProperty name="width" value="0.05" units="cm"/>
      <inkml:brushProperty name="height" value="0.05" units="cm"/>
    </inkml:brush>
  </inkml:definitions>
  <inkml:trace contextRef="#ctx0" brushRef="#br0">1 0 24575,'4'0'0,"6"0"0,6 0 0,3 0 0,4 0 0,2 0 0,0 0 0,1 0 0,-4 0-8191</inkml:trace>
</inkml:ink>
</file>

<file path=ppt/ink/ink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5:11:38.623"/>
    </inkml:context>
    <inkml:brush xml:id="br0">
      <inkml:brushProperty name="width" value="0.05" units="cm"/>
      <inkml:brushProperty name="height" value="0.05" units="cm"/>
    </inkml:brush>
  </inkml:definitions>
  <inkml:trace contextRef="#ctx0" brushRef="#br0">1 0 24575,'4'0'0,"6"0"0,6 0 0,3 0 0,4 0 0,2 0 0,0 0 0,1 0 0,-4 0-8191</inkml:trace>
</inkml:ink>
</file>

<file path=ppt/ink/ink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5:11:41.248"/>
    </inkml:context>
    <inkml:brush xml:id="br0">
      <inkml:brushProperty name="width" value="0.05" units="cm"/>
      <inkml:brushProperty name="height" value="0.05" units="cm"/>
    </inkml:brush>
  </inkml:definitions>
  <inkml:trace contextRef="#ctx0" brushRef="#br0">351 26 24575,'0'-1'0,"-1"-1"0,1 1 0,-1 0 0,1 0 0,-1 0 0,0 0 0,1 0 0,-1 0 0,0 0 0,0 1 0,1-1 0,-1 0 0,0 0 0,0 1 0,0-1 0,0 0 0,0 1 0,0-1 0,0 1 0,0-1 0,0 1 0,0-1 0,-1 1 0,1 0 0,0 0 0,0 0 0,-2-1 0,-38-3 0,37 4 0,-9-1 0,1 0 0,-1 1 0,1 1 0,0 0 0,-1 1 0,1 0 0,-13 4 0,19-4 0,0 1 0,0 0 0,0 0 0,1 0 0,-1 1 0,1 0 0,0 0 0,0 0 0,0 1 0,0-1 0,1 1 0,0 0 0,0 1 0,0-1 0,-3 7 0,0 4 0,1 0 0,0 0 0,1 1 0,0-1 0,2 1 0,0 0 0,1 1 0,0-1 0,2 0 0,0 0 0,1 1 0,4 20 0,-4-34 0,0 0 0,0 0 0,0 0 0,1 0 0,-1 0 0,1-1 0,0 1 0,0-1 0,1 1 0,-1-1 0,1 0 0,-1 0 0,1 0 0,0 0 0,0 0 0,1-1 0,-1 1 0,0-1 0,1 0 0,0 0 0,-1 0 0,1-1 0,0 1 0,0-1 0,0 0 0,0 0 0,0 0 0,0-1 0,5 1 0,5 1 0,1-1 0,-1 0 0,1-1 0,-1-1 0,1 0 0,-1-1 0,16-4 0,-27 5 0,-1 1 0,1-1 0,0 0 0,-1 0 0,1-1 0,-1 1 0,1 0 0,-1-1 0,0 1 0,1-1 0,-1 0 0,0 0 0,0 0 0,0 0 0,0 0 0,-1 0 0,1-1 0,-1 1 0,1-1 0,-1 1 0,0-1 0,0 1 0,2-6 0,-3 6 0,0 1 0,0-1 0,0 0 0,-1 0 0,1 0 0,0 0 0,-1 0 0,1 1 0,-1-1 0,1 0 0,-1 0 0,0 1 0,0-1 0,0 0 0,0 1 0,0-1 0,0 1 0,0-1 0,-1 1 0,1 0 0,0-1 0,-1 1 0,1 0 0,-1 0 0,1 0 0,-1 0 0,0 0 0,1 0 0,-1 1 0,0-1 0,0 1 0,0-1 0,1 1 0,-1-1 0,-4 1 0,-4-2 0,-1 0 0,0 1 0,1 0 0,-1 1 0,0 0 0,0 0 0,1 2 0,-1-1 0,0 1 0,1 1 0,-1 0 0,1 0 0,0 1 0,0 0 0,0 1 0,1 0 0,0 0 0,0 1 0,0 1 0,0-1 0,-12 14 0,15-10 0,0 0 0,0 1 0,1 0 0,1 0 0,0 0 0,0 1 0,1-1 0,1 1 0,0 0 0,0-1 0,1 1 0,1 0 0,1 20 0,0-28 0,0 1 0,0-1 0,0 0 0,1 1 0,0-1 0,0 0 0,0 0 0,0 0 0,1 0 0,0 0 0,-1 0 0,1-1 0,1 1 0,-1-1 0,0 0 0,1 0 0,0 0 0,-1-1 0,1 1 0,0-1 0,0 0 0,1 0 0,-1 0 0,0-1 0,1 1 0,8 1 0,8 1 0,0 0 0,1-1 0,-1-1 0,30-1 0,74-2-1365,-104 1-5461</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5:09:23.189"/>
    </inkml:context>
    <inkml:brush xml:id="br0">
      <inkml:brushProperty name="width" value="0.05" units="cm"/>
      <inkml:brushProperty name="height" value="0.05" units="cm"/>
    </inkml:brush>
  </inkml:definitions>
  <inkml:trace contextRef="#ctx0" brushRef="#br0">204 1 24575,'-7'0'0,"0"0"0,0 1 0,0 0 0,1 0 0,-1 1 0,0 0 0,1 0 0,-1 1 0,1 0 0,0 0 0,0 0 0,0 1 0,-9 7 0,7-4 0,0 0 0,0 1 0,1 1 0,0-1 0,0 1 0,1 0 0,0 1 0,-5 11 0,5-8 0,0 1 0,1 0 0,0 0 0,2 1 0,-1-1 0,2 1 0,0 0 0,0-1 0,2 1 0,0 0 0,0 0 0,2 0 0,3 17 0,-4-27 8,2 1 0,-1 0 0,1-1 0,-1 0 0,1 0 0,1 0 0,-1 0 0,1 0 0,0-1 0,0 1 0,0-1 0,1 0 0,-1 0 0,11 6 0,-1-2-305,1 0 0,0-1 0,1 0 0,17 5 0,-16-7-6529</inkml:trace>
</inkml:ink>
</file>

<file path=ppt/ink/ink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5:11:51.186"/>
    </inkml:context>
    <inkml:brush xml:id="br0">
      <inkml:brushProperty name="width" value="0.05" units="cm"/>
      <inkml:brushProperty name="height" value="0.05" units="cm"/>
    </inkml:brush>
  </inkml:definitions>
  <inkml:trace contextRef="#ctx0" brushRef="#br0">252 1 24575,'-23'-1'0,"-1"2"0,1 0 0,0 2 0,-40 8 0,58-9 0,0-1 0,0 1 0,0 0 0,0 0 0,1 1 0,-1-1 0,0 1 0,1 0 0,0 0 0,0 0 0,0 1 0,0 0 0,0 0 0,1 0 0,0 0 0,0 0 0,0 0 0,0 1 0,0 0 0,1-1 0,0 1 0,0 0 0,0 0 0,1 0 0,0 0 0,0 1 0,0 5 0,0-7 0,0 1 0,1 0 0,0 0 0,0-1 0,0 1 0,1 0 0,-1 0 0,1-1 0,1 1 0,-1 0 0,0-1 0,1 1 0,0-1 0,0 0 0,0 1 0,6 6 0,-4-8 0,0 1 0,0 0 0,0-1 0,1 0 0,-1 0 0,1-1 0,0 1 0,0-1 0,0 0 0,0 0 0,0 0 0,0-1 0,1 0 0,-1 0 0,6 0 0,-4 0 0,-1 0 0,1-1 0,0 1 0,-1-2 0,1 1 0,-1-1 0,1 0 0,-1 0 0,1 0 0,8-4 0,-12 3 0,0 1 0,0-1 0,0 0 0,-1 0 0,1 0 0,-1 0 0,1 0 0,-1-1 0,0 1 0,0-1 0,0 1 0,0-1 0,0 0 0,-1 0 0,1 0 0,-1 0 0,0 0 0,0 0 0,0 0 0,0 0 0,-1 0 0,1-7 0,0 4-65,0-1 0,0 1 0,-1-1 0,0 1 0,-1-1 0,1 1 0,-1 0 0,-1-1 0,1 1 0,-1 0 0,0 0 0,0 0 0,-1 0 0,0 0 0,0 0 0,0 1 0,0 0 0,-1-1 0,0 1 0,-9-8 0,1 3-6761</inkml:trace>
</inkml:ink>
</file>

<file path=ppt/ink/ink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5:11:51.545"/>
    </inkml:context>
    <inkml:brush xml:id="br0">
      <inkml:brushProperty name="width" value="0.05" units="cm"/>
      <inkml:brushProperty name="height" value="0.05" units="cm"/>
    </inkml:brush>
  </inkml:definitions>
  <inkml:trace contextRef="#ctx0" brushRef="#br0">0 1 24575</inkml:trace>
</inkml:ink>
</file>

<file path=ppt/ink/ink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5:11:52.545"/>
    </inkml:context>
    <inkml:brush xml:id="br0">
      <inkml:brushProperty name="width" value="0.05" units="cm"/>
      <inkml:brushProperty name="height" value="0.05" units="cm"/>
    </inkml:brush>
  </inkml:definitions>
  <inkml:trace contextRef="#ctx0" brushRef="#br0">70 1 24575,'-19'53'0,"-4"25"0,17-62 0,0 1 0,1 1 0,-4 29 0,8-44 0,1-1 0,0 1 0,0-1 0,0 1 0,0 0 0,1-1 0,-1 1 0,0-1 0,1 1 0,0-1 0,0 0 0,0 1 0,0-1 0,0 0 0,0 1 0,0-1 0,1 0 0,-1 0 0,1 0 0,-1 0 0,1 0 0,0-1 0,0 1 0,0 0 0,0-1 0,0 0 0,0 1 0,1-1 0,-1 0 0,0 0 0,1 0 0,2 1 0,10 1 0,-1 0 0,1-1 0,-1-1 0,28-1 0,24 5 0,-43 0-455,0-2 0,40 3 0,-42-6-6371</inkml:trace>
</inkml:ink>
</file>

<file path=ppt/ink/ink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5:11:53.076"/>
    </inkml:context>
    <inkml:brush xml:id="br0">
      <inkml:brushProperty name="width" value="0.05" units="cm"/>
      <inkml:brushProperty name="height" value="0.05" units="cm"/>
    </inkml:brush>
  </inkml:definitions>
  <inkml:trace contextRef="#ctx0" brushRef="#br0">1 0 24575,'0'5'0,"0"5"0,0 5 0,0 5 0,0 3 0,0 1 0,0 2 0,0 0 0,0 0 0,0-1 0,0 1 0,0-1 0,0 0 0,0 0 0,0 0 0,0 0 0,0 0 0,0-4-8191</inkml:trace>
</inkml:ink>
</file>

<file path=ppt/ink/ink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5:11:59.634"/>
    </inkml:context>
    <inkml:brush xml:id="br0">
      <inkml:brushProperty name="width" value="0.05" units="cm"/>
      <inkml:brushProperty name="height" value="0.05" units="cm"/>
    </inkml:brush>
  </inkml:definitions>
  <inkml:trace contextRef="#ctx0" brushRef="#br0">129 1 24575,'-14'0'0,"6"-1"0,-1 1 0,0 0 0,1 1 0,-1 0 0,1 0 0,-17 5 0,23-5 0,-1 1 0,1-1 0,-1 1 0,1 0 0,0 0 0,0-1 0,0 1 0,0 1 0,0-1 0,0 0 0,0 0 0,1 1 0,-1-1 0,1 1 0,0-1 0,-1 1 0,1 0 0,0-1 0,1 1 0,-1 0 0,0 0 0,1 0 0,0 0 0,0 5 0,-1-4 0,1 1 0,0-1 0,0 0 0,0 1 0,1-1 0,-1 1 0,1-1 0,1 0 0,-1 1 0,0-1 0,1 0 0,0 0 0,0 0 0,0 0 0,0-1 0,1 1 0,-1 0 0,1-1 0,0 0 0,6 6 0,-3-5 0,-1 0 0,1 0 0,0-1 0,0 0 0,1 0 0,-1 0 0,0-1 0,1 0 0,0 0 0,-1-1 0,1 0 0,0 0 0,7 0 0,-12-1 0,0-1 0,1 1 0,-1 0 0,0-1 0,0 0 0,1 1 0,-1-1 0,0 0 0,0 0 0,0 0 0,0 0 0,0-1 0,0 1 0,-1 0 0,1-1 0,0 1 0,-1-1 0,1 0 0,-1 0 0,1 1 0,-1-1 0,0 0 0,0 0 0,0 0 0,0 0 0,0-1 0,0 1 0,-1 0 0,1 0 0,0 0 0,-1-1 0,0 1 0,0 0 0,0-4 0,2-8 0,-2-1 0,0 0 0,-3-28 0,3 40-114,-1 0 1,1 0-1,-1 0 0,0 0 0,0 0 1,0 1-1,0-1 0,-1 0 0,1 1 1,0-1-1,-4-4 0,-7-4-6712</inkml:trace>
</inkml:ink>
</file>

<file path=ppt/ink/ink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5:12:00.118"/>
    </inkml:context>
    <inkml:brush xml:id="br0">
      <inkml:brushProperty name="width" value="0.05" units="cm"/>
      <inkml:brushProperty name="height" value="0.05" units="cm"/>
    </inkml:brush>
  </inkml:definitions>
  <inkml:trace contextRef="#ctx0" brushRef="#br0">0 0 24575</inkml:trace>
</inkml:ink>
</file>

<file path=ppt/ink/ink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5:12:01.503"/>
    </inkml:context>
    <inkml:brush xml:id="br0">
      <inkml:brushProperty name="width" value="0.05" units="cm"/>
      <inkml:brushProperty name="height" value="0.05" units="cm"/>
    </inkml:brush>
  </inkml:definitions>
  <inkml:trace contextRef="#ctx0" brushRef="#br0">152 1 24575,'-5'0'0,"1"0"0,-1 0 0,1 1 0,0 0 0,0 0 0,-1 0 0,1 1 0,0-1 0,0 1 0,0 0 0,0 0 0,0 0 0,1 1 0,-1-1 0,-3 5 0,1-1 0,0 0 0,0 1 0,1 0 0,0 0 0,0 0 0,1 1 0,-5 10 0,2 1 0,0-1 0,2 1 0,0 0 0,1 1 0,1-1 0,-1 24 0,3-26 0,1 0 0,1 1 0,0-1 0,1 0 0,1 0 0,0 0 0,10 26 0,-11-38 0,0 0 0,1 0 0,-1 0 0,1 0 0,0-1 0,1 1 0,-1-1 0,1 0 0,-1 0 0,1 0 0,1 0 0,-1-1 0,0 0 0,1 0 0,0 0 0,0 0 0,0-1 0,0 1 0,0-1 0,0-1 0,0 1 0,1-1 0,-1 0 0,1 0 0,-1 0 0,1-1 0,8 0 0,-12 0 0,0 0 0,-1 0 0,1 0 0,0 0 0,0 0 0,0-1 0,0 1 0,0-1 0,0 1 0,0-1 0,-1 0 0,1 0 0,0 0 0,0 0 0,-1 0 0,1 0 0,-1 0 0,1 0 0,-1-1 0,1 1 0,-1-1 0,0 1 0,0-1 0,0 1 0,0-1 0,0 0 0,0 1 0,0-1 0,0 0 0,-1 0 0,1 0 0,-1 0 0,1 1 0,-1-1 0,0 0 0,0 0 0,0 0 0,0 0 0,0 0 0,0 0 0,-1-2 0,1-1 0,-1 0 0,0 0 0,0 0 0,-1 0 0,1 1 0,-1-1 0,0 0 0,0 1 0,-1-1 0,1 1 0,-1 0 0,0 0 0,0 0 0,-1 0 0,-4-4 0,-9-5-341,-1 1 0,0 1-1,-24-11 1,27 16-6485</inkml:trace>
</inkml:ink>
</file>

<file path=ppt/ink/ink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03:33:11.157"/>
    </inkml:context>
    <inkml:brush xml:id="br0">
      <inkml:brushProperty name="width" value="0.05" units="cm"/>
      <inkml:brushProperty name="height" value="0.05" units="cm"/>
    </inkml:brush>
  </inkml:definitions>
  <inkml:trace contextRef="#ctx0" brushRef="#br0">3 1565 24575,'-1'-58'0,"0"19"0,1 0 0,2-1 0,13-68 0,10-40 0,-18 103 0,-3 0 0,-1-1 0,-6-81 0,1 25 0,2-644-1365,0 724-5461</inkml:trace>
</inkml:ink>
</file>

<file path=ppt/ink/ink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03:33:47.082"/>
    </inkml:context>
    <inkml:brush xml:id="br0">
      <inkml:brushProperty name="width" value="0.05" units="cm"/>
      <inkml:brushProperty name="height" value="0.05" units="cm"/>
    </inkml:brush>
  </inkml:definitions>
  <inkml:trace contextRef="#ctx0" brushRef="#br0">51 0 24575,'0'59'0,"2"-19"0,-3-1 0,-1 1 0,-12 68 0,8-72 0,2 0 0,1-1 0,2 1 0,4 50 0,0-35 0,-6 56 0,-8-32 0,6-52 0,1 0 0,0 31 0,5 494-1365,-1-527-5461</inkml:trace>
</inkml:ink>
</file>

<file path=ppt/ink/ink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03:34:09.707"/>
    </inkml:context>
    <inkml:brush xml:id="br0">
      <inkml:brushProperty name="width" value="0.05" units="cm"/>
      <inkml:brushProperty name="height" value="0.05" units="cm"/>
    </inkml:brush>
  </inkml:definitions>
  <inkml:trace contextRef="#ctx0" brushRef="#br0">31 1 24575,'1'35'0,"0"1"0,-2 0 0,-1 0 0,-11 56 0,6-49 0,2 1 0,2-1 0,2 1 0,4 45 0,0 12 0,-3 347-1365,0-427-5461</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5:09:40.658"/>
    </inkml:context>
    <inkml:brush xml:id="br0">
      <inkml:brushProperty name="width" value="0.05" units="cm"/>
      <inkml:brushProperty name="height" value="0.05" units="cm"/>
    </inkml:brush>
  </inkml:definitions>
  <inkml:trace contextRef="#ctx0" brushRef="#br0">1 24 24575,'-1'71'0,"3"81"0,-2-149 0,1 0 0,-1-1 0,1 1 0,-1-1 0,1 1 0,0-1 0,0 1 0,0-1 0,1 0 0,-1 0 0,0 1 0,1-1 0,0 0 0,-1 0 0,1 0 0,0-1 0,0 1 0,0 0 0,0-1 0,0 1 0,1-1 0,-1 0 0,0 1 0,1-1 0,-1 0 0,0-1 0,1 1 0,0 0 0,-1-1 0,1 1 0,-1-1 0,5 0 0,-2 1 0,0-1 0,0 0 0,0-1 0,0 1 0,0-1 0,0 0 0,-1 0 0,1-1 0,0 1 0,0-1 0,-1 0 0,1 0 0,-1-1 0,0 1 0,0-1 0,6-5 0,-3 0 0,-1 0 0,0 0 0,-1 0 0,0-1 0,0 0 0,-1 0 0,0 0 0,0 0 0,-1-1 0,0 0 0,-1 1 0,0-1 0,-1 0 0,0 0 0,0 0 0,-1 0 0,-1 0 0,0 0 0,-2-14 0,2 21 6,0-1 0,0 1 0,0-1 0,-1 1 0,1 0 0,-1 0 0,0-1 0,0 1 0,0 0 0,0 1 0,0-1 0,-1 0 0,1 1 0,-1-1 0,0 1 0,1 0 0,-1 0 0,0 0 0,-6-3 0,4 3-112,1 0 0,-1 0 0,0 0 0,1 0 0,-1 1 0,0 0-1,0 0 1,0 0 0,0 1 0,0-1 0,0 1 0,0 0 0,-7 2 0,-3 2-6720</inkml:trace>
</inkml:ink>
</file>

<file path=ppt/ink/ink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03:34:15.114"/>
    </inkml:context>
    <inkml:brush xml:id="br0">
      <inkml:brushProperty name="width" value="0.05" units="cm"/>
      <inkml:brushProperty name="height" value="0.05" units="cm"/>
    </inkml:brush>
  </inkml:definitions>
  <inkml:trace contextRef="#ctx0" brushRef="#br0">1 2 24575,'105'-2'0,"115"5"0,-212-3 0,-1 1 0,0 0 0,0 1 0,1-1 0,-1 1 0,0 1 0,-1-1 0,1 1 0,0 1 0,-1-1 0,1 1 0,-1 0 0,0 0 0,-1 1 0,1 0 0,-1 0 0,0 0 0,0 1 0,0-1 0,7 13 0,-6-5 0,0-1 0,-1 1 0,-1 1 0,0-1 0,0 0 0,-1 1 0,-1 0 0,-1-1 0,0 1 0,0 17 0,-1-21 0,-1-1 0,0 1 0,0 0 0,-1-1 0,0 1 0,0-1 0,-1 0 0,0 0 0,-1 0 0,0 0 0,0 0 0,-8 10 0,7-14 0,0 1 0,0 0 0,0-1 0,-1 0 0,0-1 0,0 1 0,0-1 0,0 0 0,-1 0 0,1-1 0,-1 0 0,0 0 0,0-1 0,0 1 0,-1-2 0,-11 3 0,-38 5 0,14-1 0,-77 3 0,99-10 0,1 2 0,-1 0 0,-35 11 0,143-11 0,-52-2 0,1 2 0,44 9 0,-68-10 0,61 7 0,-52-8 0,0 1 0,0 1 0,0 2 0,0 0 0,26 10 0,-41-13 0,0 1 0,0 0 0,-1 1 0,1-1 0,-1 1 0,0 0 0,0 1 0,-1-1 0,1 1 0,-1 0 0,0 0 0,-1 0 0,1 1 0,-1-1 0,0 1 0,0 0 0,0 0 0,-1 0 0,0 0 0,0 0 0,-1 1 0,1 7 0,1 3 0,-1 0 0,-1 0 0,0 0 0,-2 1 0,0-1 0,0 0 0,-2-1 0,-9 34 0,10-44 0,0 1 0,-1-1 0,1 0 0,-2 0 0,1 0 0,-1-1 0,1 1 0,-2-1 0,1 0 0,-1 0 0,1 0 0,-1 0 0,0-1 0,-1 0 0,1 0 0,-1-1 0,0 1 0,0-1 0,0 0 0,0-1 0,-1 1 0,1-1 0,0-1 0,-1 1 0,-9 0 0,-54 2 39,-93-6 1,45-1-1484,96 3-5382</inkml:trace>
</inkml:ink>
</file>

<file path=ppt/ink/ink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03:34:16.536"/>
    </inkml:context>
    <inkml:brush xml:id="br0">
      <inkml:brushProperty name="width" value="0.05" units="cm"/>
      <inkml:brushProperty name="height" value="0.05" units="cm"/>
    </inkml:brush>
  </inkml:definitions>
  <inkml:trace contextRef="#ctx0" brushRef="#br0">247 3 24575,'-43'-1'0,"27"0"0,0 0 0,1 1 0,-1 1 0,0 0 0,-15 5 0,27-5 0,0 0 0,0 0 0,0 1 0,0 0 0,1 0 0,-1 0 0,0 0 0,1 1 0,0-1 0,-1 1 0,1 0 0,0 0 0,0 0 0,1 0 0,-1 0 0,1 1 0,-1-1 0,1 1 0,0 0 0,1 0 0,-1 0 0,0-1 0,0 6 0,-4 11 0,2-10 0,1 0 0,0 0 0,1 1 0,0-1 0,-1 17 0,3-25 0,1 1 0,-1-1 0,0 0 0,0 0 0,1 0 0,-1 0 0,1 0 0,0 0 0,0 0 0,0 0 0,0 0 0,0 0 0,0 0 0,0 0 0,0-1 0,1 1 0,-1 0 0,1-1 0,-1 1 0,1-1 0,0 0 0,0 1 0,-1-1 0,1 0 0,0 0 0,0 0 0,0 0 0,0-1 0,0 1 0,0 0 0,0-1 0,5 1 0,47 9 0,93 4 0,-144-13 0,0-1 0,0 0 0,0 0 0,0 0 0,0-1 0,0 1 0,0-1 0,0 1 0,0-1 0,0 0 0,0 0 0,0 0 0,-1-1 0,1 1 0,0 0 0,-1-1 0,1 0 0,-1 0 0,0 0 0,0 0 0,4-4 0,-3 1 0,-1 0 0,0 0 0,0 0 0,0 0 0,-1-1 0,0 1 0,0-1 0,0 1 0,-1 0 0,1-1 0,-2-7 0,-2-80 0,5 91 0,4 13 0,3 17 0,-1 3-192,2 0-1,1 0 0,1-1 1,1-1-1,20 33 1,-30-57-18,5 9-6616</inkml:trace>
</inkml:ink>
</file>

<file path=ppt/ink/ink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03:34:17.114"/>
    </inkml:context>
    <inkml:brush xml:id="br0">
      <inkml:brushProperty name="width" value="0.05" units="cm"/>
      <inkml:brushProperty name="height" value="0.05" units="cm"/>
    </inkml:brush>
  </inkml:definitions>
  <inkml:trace contextRef="#ctx0" brushRef="#br0">0 1 24575,'5'0'0,"5"0"0,5 0 0,5 0 0,3 0 0,1 0 0,2 0 0,0 0 0,0 0 0,0 0 0,-1 0 0,1 0 0,-2 0 0,1 0 0,0 0 0,0 0 0,0 0 0,-4 0-8191</inkml:trace>
</inkml:ink>
</file>

<file path=ppt/ink/ink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03:34:17.958"/>
    </inkml:context>
    <inkml:brush xml:id="br0">
      <inkml:brushProperty name="width" value="0.05" units="cm"/>
      <inkml:brushProperty name="height" value="0.05" units="cm"/>
    </inkml:brush>
  </inkml:definitions>
  <inkml:trace contextRef="#ctx0" brushRef="#br0">27 1 24575,'3'129'0,"-7"141"0,-8-203 0,7-49 0,2-1 0,-3 31 0,7 276-1365,-1-303-5461</inkml:trace>
</inkml:ink>
</file>

<file path=ppt/ink/ink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03:34:18.958"/>
    </inkml:context>
    <inkml:brush xml:id="br0">
      <inkml:brushProperty name="width" value="0.05" units="cm"/>
      <inkml:brushProperty name="height" value="0.05" units="cm"/>
    </inkml:brush>
  </inkml:definitions>
  <inkml:trace contextRef="#ctx0" brushRef="#br0">203 1 24575,'-12'0'0,"1"-1"0,-1 1 0,1 1 0,0 0 0,-20 4 0,27-3 0,0-1 0,1 1 0,-1-1 0,0 1 0,1 0 0,-1 1 0,1-1 0,0 1 0,0-1 0,0 1 0,0 0 0,0 0 0,1 0 0,-1 0 0,1 1 0,-4 6 0,3-3 0,-7 9 0,1 1 0,1 1 0,1-1 0,0 1 0,-4 20 0,10-34 0,0 1 0,1-1 0,0 1 0,-1 0 0,1-1 0,1 1 0,-1-1 0,1 1 0,-1 0 0,2-1 0,-1 1 0,0-1 0,1 0 0,0 1 0,0-1 0,0 0 0,0 0 0,1 0 0,-1 0 0,1-1 0,0 1 0,0-1 0,0 0 0,1 0 0,-1 0 0,7 4 0,-3-3 5,0 0 0,0-1 0,0 0 0,0 0 0,0-1 0,1 1 0,-1-2 0,1 1 0,14 0 0,74-3-284,-52-1-857,-22 2-5690</inkml:trace>
</inkml:ink>
</file>

<file path=ppt/ink/ink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03:34:21.005"/>
    </inkml:context>
    <inkml:brush xml:id="br0">
      <inkml:brushProperty name="width" value="0.05" units="cm"/>
      <inkml:brushProperty name="height" value="0.05" units="cm"/>
    </inkml:brush>
  </inkml:definitions>
  <inkml:trace contextRef="#ctx0" brushRef="#br0">1 1 24575,'0'923'0,"-1"-958"0,3 1 0,6-45 0,-6 67 0,1-1 0,1 1 0,0 0 0,1 0 0,0 0 0,0 1 0,1 0 0,1 0 0,13-17 0,-12 19 0,0 0 0,1 0 0,-1 1 0,2 1 0,-1 0 0,1 0 0,0 0 0,0 1 0,19-7 0,-26 12 0,-1 0 0,1 0 0,0 0 0,0 1 0,0-1 0,0 1 0,0 0 0,0 0 0,0 0 0,0 0 0,0 1 0,0-1 0,0 1 0,0-1 0,0 1 0,0 0 0,4 2 0,-5-1 0,1 0 0,0 1 0,0-1 0,-1 1 0,1 0 0,-1 0 0,0 0 0,0 0 0,0 0 0,0 0 0,-1 0 0,1 1 0,-1-1 0,0 1 0,0-1 0,0 1 0,0-1 0,0 5 0,3 31 13,-1 1-1,-2 0 0,-4 46 0,-1 8-1426,5-73-5412</inkml:trace>
</inkml:ink>
</file>

<file path=ppt/ink/ink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03:34:23.989"/>
    </inkml:context>
    <inkml:brush xml:id="br0">
      <inkml:brushProperty name="width" value="0.05" units="cm"/>
      <inkml:brushProperty name="height" value="0.05" units="cm"/>
    </inkml:brush>
  </inkml:definitions>
  <inkml:trace contextRef="#ctx0" brushRef="#br0">34 0 24575,'1'58'0,"0"-21"0,-1 0 0,-2 0 0,-1 0 0,-10 42 0,6-39 0,2 1 0,2-1 0,1 1 0,6 61 0,-1-3 0,-3 100-1365,0-178-5461</inkml:trace>
</inkml:ink>
</file>

<file path=ppt/ink/ink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03:34:25.162"/>
    </inkml:context>
    <inkml:brush xml:id="br0">
      <inkml:brushProperty name="width" value="0.05" units="cm"/>
      <inkml:brushProperty name="height" value="0.05" units="cm"/>
    </inkml:brush>
  </inkml:definitions>
  <inkml:trace contextRef="#ctx0" brushRef="#br0">1 122 24575,'2'0'0,"-1"1"0,1 0 0,-1 0 0,1 0 0,-1 0 0,1 0 0,-1 0 0,0 0 0,1 1 0,-1-1 0,0 0 0,0 1 0,0-1 0,0 1 0,0-1 0,0 1 0,0 2 0,15 29 0,10 94 0,4 91 0,-25-170 0,-1-21 0,2 0 0,1 0 0,1 0 0,17 36 0,14 49 0,-28-53 0,-10-48 0,0 1 0,1 0 0,1 0 0,0 0 0,0-1 0,11 22 0,-14-32 0,1 0 0,-1 0 0,1 0 0,-1 0 0,1 0 0,-1 0 0,1 0 0,0-1 0,-1 1 0,1 0 0,0 0 0,0-1 0,0 1 0,0 0 0,-1-1 0,1 1 0,0-1 0,0 1 0,0-1 0,0 0 0,0 1 0,0-1 0,0 0 0,0 0 0,0 1 0,1-1 0,-1 0 0,0 0 0,0 0 0,1-1 0,0 0 0,0 0 0,0 0 0,0 0 0,0 0 0,0-1 0,0 1 0,0-1 0,0 1 0,-1-1 0,1 0 0,-1 0 0,3-3 0,3-6 0,-1 1 0,-1-1 0,0 0 0,6-18 0,53-136 0,-51 117 0,13-86 0,-26 132 0,10-49 0,22-65 0,-28 103 0,7-33 0,8-52 0,0-71 0,-10 94-1365,-8 54-5461</inkml:trace>
</inkml:ink>
</file>

<file path=ppt/ink/ink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03:34:26.083"/>
    </inkml:context>
    <inkml:brush xml:id="br0">
      <inkml:brushProperty name="width" value="0.05" units="cm"/>
      <inkml:brushProperty name="height" value="0.05" units="cm"/>
    </inkml:brush>
  </inkml:definitions>
  <inkml:trace contextRef="#ctx0" brushRef="#br0">303 25 24575,'-53'19'0,"12"-13"0,33-6 0,0 0 0,1 1 0,-1 0 0,1 1 0,-1 0 0,1 0 0,0 0 0,-1 1 0,1 0 0,1 0 0,-1 1 0,0 0 0,1 0 0,-8 7 0,5-3 0,1 1 0,0 0 0,0 0 0,0 1 0,1 0 0,1 0 0,0 1 0,0 0 0,1 0 0,1 0 0,0 1 0,0-1 0,1 1 0,0 0 0,1 0 0,1 0 0,0 0 0,0 0 0,2 16 0,-1-24 0,0 4 0,0-1 0,0 1 0,1 0 0,0-1 0,4 15 0,-4-19 0,1-1 0,-1 0 0,0 1 0,1-1 0,0 0 0,-1 0 0,1 0 0,0 0 0,0 0 0,0 0 0,0 0 0,1-1 0,-1 1 0,0-1 0,1 1 0,-1-1 0,1 0 0,-1 0 0,6 1 0,7 3 0,1 0 0,1-1 0,-1-1 0,0 0 0,1-1 0,17-1 0,-27-1 0,0-1 0,0 0 0,0 0 0,0-1 0,0 0 0,0 0 0,-1-1 0,1 0 0,-1 0 0,0 0 0,1-1 0,-1 0 0,-1 0 0,1 0 0,-1-1 0,8-7 0,-2 0 0,-1 0 0,0 0 0,-1-1 0,0 0 0,-1-1 0,0 0 0,-1 0 0,-1-1 0,0 0 0,-1 0 0,-1 0 0,0 0 0,-1-1 0,-1 0 0,0 1 0,-1-1 0,-1 0 0,-2-20 0,1 32 6,0 0 0,0 0 0,0 0 0,0 0 0,-1 1 0,0-1 0,1 1 0,-1-1 0,-1 1 0,1-1 0,0 1 0,-1 0 0,0 0 0,0 0 0,0 1 0,0-1 0,0 1 0,0-1 0,-5-1 0,-1-1-218,0 0 0,0 1 0,0 0-1,-1 1 1,0 0 0,-15-3 0,7 4-6614</inkml:trace>
</inkml:ink>
</file>

<file path=ppt/ink/ink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03:34:27.255"/>
    </inkml:context>
    <inkml:brush xml:id="br0">
      <inkml:brushProperty name="width" value="0.05" units="cm"/>
      <inkml:brushProperty name="height" value="0.05" units="cm"/>
    </inkml:brush>
  </inkml:definitions>
  <inkml:trace contextRef="#ctx0" brushRef="#br0">1 1 24575,'0'400'0,"0"-423"0,0 0 0,0 1 0,6-41 0,-5 58 0,0-1 0,1 0 0,0 1 0,-1 0 0,2-1 0,-1 1 0,1 0 0,-1 0 0,1 0 0,1 0 0,-1 1 0,1-1 0,-1 1 0,1 0 0,1 0 0,5-4 0,37-29 0,-38 30 0,0-1 0,0 1 0,0 0 0,1 1 0,-1 0 0,2 1 0,-1 0 0,1 1 0,-1 0 0,16-4 0,26-3 0,-37 6 0,1 1 0,-1 1 0,1 0 0,-1 1 0,1 1 0,0 1 0,0 0 0,22 3 0,-34-2-76,1 1 1,-1-1-1,1 1 0,-1 0 0,0 0 0,0 1 0,0-1 0,0 1 1,0 0-1,-1 0 0,1 0 0,-1 0 0,0 1 0,1-1 1,-2 1-1,1 0 0,3 6 0,1 5-6750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5:09:41.869"/>
    </inkml:context>
    <inkml:brush xml:id="br0">
      <inkml:brushProperty name="width" value="0.05" units="cm"/>
      <inkml:brushProperty name="height" value="0.05" units="cm"/>
    </inkml:brush>
  </inkml:definitions>
  <inkml:trace contextRef="#ctx0" brushRef="#br0">215 137 24575,'-7'-5'0,"0"0"0,1-1 0,-1 1 0,1-1 0,-8-12 0,12 17 0,-14-20 0,-24-26 0,38 45 0,0 0 0,0 0 0,0 0 0,-1 0 0,1 1 0,-1-1 0,1 1 0,-1-1 0,1 1 0,-1 0 0,0 0 0,1 0 0,-1 1 0,0-1 0,0 1 0,-5-1 0,6 1 0,0 1 0,-1 0 0,1 0 0,0 0 0,0 0 0,0 0 0,0 0 0,0 1 0,0-1 0,0 1 0,0-1 0,0 1 0,1 0 0,-1-1 0,1 1 0,-1 0 0,1 0 0,0 0 0,-1 0 0,1 0 0,0 1 0,1-1 0,-1 0 0,0 1 0,1-1 0,-1 0 0,0 5 0,-1 9 0,0-1 0,0 31 0,2-40 0,2 795 0,-2-795 0,1-3 0,-1 0 0,0 0 0,0 0 0,0 1 0,0-1 0,-1 0 0,1 0 0,-1 0 0,0 0 0,0 0 0,0 0 0,0 0 0,-3 5 0,-1-7-1365</inkml:trace>
</inkml:ink>
</file>

<file path=ppt/ink/ink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03:34:28.677"/>
    </inkml:context>
    <inkml:brush xml:id="br0">
      <inkml:brushProperty name="width" value="0.05" units="cm"/>
      <inkml:brushProperty name="height" value="0.05" units="cm"/>
    </inkml:brush>
  </inkml:definitions>
  <inkml:trace contextRef="#ctx0" brushRef="#br0">24 44 24575,'1'67'0,"1"-37"0,-2 0 0,0 0 0,-2 0 0,-2 0 0,-8 37 0,6-57 0,3-25 0,5-28 0,3 27 0,1 0 0,0 1 0,1-1 0,0 1 0,1 1 0,1-1 0,15-17 0,5-4 0,48-45 0,-75 79 0,0 0 0,0 0 0,0 0 0,0 0 0,0 1 0,0-1 0,1 1 0,-1-1 0,1 1 0,-1 0 0,1 0 0,-1 0 0,1 0 0,0 0 0,-1 0 0,1 1 0,0-1 0,0 1 0,-1 0 0,5 0 0,-4 1 0,-1 0 0,1 0 0,-1 0 0,1 1 0,-1-1 0,0 0 0,1 1 0,-1 0 0,0-1 0,0 1 0,0 0 0,0 0 0,0 0 0,-1 1 0,1-1 0,2 4 0,4 11 0,-1 1 0,0-1 0,-1 1 0,6 31 0,-11-47 0,3 12 0,-2 0 0,1 0 0,-2 0 0,0 0 0,0 0 0,-2 0 0,1 0 0,-2 0 0,0 0 0,-1 0 0,0 0 0,-1-1 0,0 1 0,-13 24 0,7-29 0,5-19 0,7-22 0,5 18 0,0 0 0,1 1 0,1 0 0,0 0 0,1 1 0,1 0 0,0 1 0,0 0 0,1 0 0,15-10 0,20-19 0,-38 32 0,-1 0 0,2 2 0,-1-1 0,0 1 0,1 0 0,0 1 0,1 0 0,-1 0 0,16-3 0,-23 7 0,0 0 0,0 1 0,0 0 0,0-1 0,0 1 0,0 0 0,0 1 0,0-1 0,1 0 0,-1 1 0,-1 0 0,1 0 0,0 0 0,0 0 0,0 0 0,3 2 0,-3-1 0,0 1 0,-1-1 0,1 1 0,-1 0 0,0 0 0,1 0 0,-1 0 0,-1 0 0,1 0 0,0 0 0,-1 1 0,1-1 0,-1 1 0,0-1 0,0 1 0,0 6 0,5 21-115,14 112-1135,-19-122-5576</inkml:trace>
</inkml:ink>
</file>

<file path=ppt/ink/ink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03:34:29.724"/>
    </inkml:context>
    <inkml:brush xml:id="br0">
      <inkml:brushProperty name="width" value="0.05" units="cm"/>
      <inkml:brushProperty name="height" value="0.05" units="cm"/>
    </inkml:brush>
  </inkml:definitions>
  <inkml:trace contextRef="#ctx0" brushRef="#br0">355 2 24575,'-24'-1'0,"3"1"0,-1 0 0,-37 6 0,51-4 0,0 0 0,0 1 0,0 0 0,0 0 0,1 0 0,-1 1 0,1 0 0,0 1 0,0 0 0,-10 9 0,8-4 0,0 0 0,0 1 0,0 0 0,2 0 0,-1 1 0,2 0 0,-1 1 0,2-1 0,0 1 0,-4 13 0,-6 13 0,9-23 0,-1 0 0,2 1 0,0 0 0,2 0 0,-1 0 0,2 0 0,-1 31 0,3-2 0,-2-23 0,2 1 0,0 0 0,2 0 0,0-1 0,2 0 0,0 1 0,2-1 0,13 36 0,-13-46 0,0-1 0,0-1 0,1 1 0,0-1 0,15 17 0,-17-24 0,0 1 0,0-1 0,1 0 0,-1-1 0,1 1 0,0-1 0,0 0 0,0-1 0,0 0 0,0 1 0,0-2 0,1 1 0,10 1 0,14-1-120,55-1 0,-58-2-1005,-6 1-5701</inkml:trace>
</inkml:ink>
</file>

<file path=ppt/ink/ink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03:34:30.599"/>
    </inkml:context>
    <inkml:brush xml:id="br0">
      <inkml:brushProperty name="width" value="0.05" units="cm"/>
      <inkml:brushProperty name="height" value="0.05" units="cm"/>
    </inkml:brush>
  </inkml:definitions>
  <inkml:trace contextRef="#ctx0" brushRef="#br0">0 51 24575,'53'-19'0,"104"-3"0,-146 20 0,0-1 0,0 1 0,0 1 0,1 0 0,-1 1 0,0 0 0,1 0 0,-1 1 0,0 1 0,0 0 0,14 5 0,-19-5 0,-1 0 0,1 1 0,-1 0 0,0 0 0,0 0 0,-1 1 0,1 0 0,-1 0 0,1 0 0,-1 0 0,0 1 0,-1-1 0,1 1 0,-1 0 0,0 0 0,0 0 0,-1 1 0,1-1 0,-1 1 0,0-1 0,-1 1 0,0 0 0,1 6 0,3 15 0,-2-1 0,-2 0 0,0 1 0,-1-1 0,-2 1 0,-7 37 0,7-59 0,0 1 0,0-1 0,0 0 0,-1-1 0,0 1 0,0 0 0,0-1 0,-1 1 0,1-1 0,-1 0 0,0 0 0,0-1 0,0 1 0,-1-1 0,1 0 0,-1 0 0,0 0 0,0-1 0,0 0 0,0 0 0,-8 2 0,-4 1 0,1-1 0,-2 0 0,1-2 0,0 0 0,-27-1 0,20-1-1365,2 0-5461</inkml:trace>
</inkml:ink>
</file>

<file path=ppt/ink/ink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03:34:31.333"/>
    </inkml:context>
    <inkml:brush xml:id="br0">
      <inkml:brushProperty name="width" value="0.05" units="cm"/>
      <inkml:brushProperty name="height" value="0.05" units="cm"/>
    </inkml:brush>
  </inkml:definitions>
  <inkml:trace contextRef="#ctx0" brushRef="#br0">302 1 24575,'-7'2'0,"-1"0"0,1 0 0,0 1 0,0 0 0,0 1 0,-8 4 0,0 0 0,-7 3 0,0 0 0,1 2 0,1 0 0,0 1 0,-28 27 0,40-33 0,1-1 0,0 1 0,1 1 0,0-1 0,0 1 0,1 0 0,0 0 0,1 1 0,0 0 0,0-1 0,1 1 0,0 1 0,1-1 0,0 0 0,-1 16 0,3-14 0,0-1 0,0 0 0,1 1 0,0-1 0,1 0 0,5 15 0,-6-23 0,0 0 0,0 1 0,0-1 0,1 0 0,0 0 0,0 0 0,0 0 0,0 0 0,0-1 0,0 1 0,1-1 0,-1 1 0,1-1 0,0 0 0,-1 0 0,1 0 0,0 0 0,0-1 0,1 1 0,-1-1 0,0 0 0,0 0 0,1 0 0,5 1 0,16 0-23,0-1-1,36-2 0,-23-1-1270,-16 1-5532</inkml:trace>
</inkml:ink>
</file>

<file path=ppt/ink/ink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03:34:32.209"/>
    </inkml:context>
    <inkml:brush xml:id="br0">
      <inkml:brushProperty name="width" value="0.05" units="cm"/>
      <inkml:brushProperty name="height" value="0.05" units="cm"/>
    </inkml:brush>
  </inkml:definitions>
  <inkml:trace contextRef="#ctx0" brushRef="#br0">35 0 24575,'13'1'0,"-1"-1"0,0 2 0,0 0 0,0 0 0,0 1 0,-1 1 0,1 0 0,-1 0 0,0 1 0,0 0 0,0 1 0,-1 1 0,0-1 0,0 2 0,0-1 0,-1 1 0,-1 1 0,1 0 0,8 12 0,-3-2 0,-1 0 0,-1 2 0,-1-1 0,-1 1 0,0 1 0,-2 0 0,-1 0 0,0 1 0,3 25 0,-5-22 0,2 12 0,-1-1 0,1 61 0,-7-90 0,0 0 0,0 0 0,0 0 0,-1 0 0,0-1 0,-1 1 0,0 0 0,0 0 0,-1-1 0,0 1 0,0-1 0,0 0 0,-1 0 0,0 0 0,-1-1 0,0 1 0,0-1 0,0 0 0,0 0 0,-1-1 0,0 0 0,0 0 0,-8 5 0,-7 4 0,-9 6 0,-42 21 0,60-35 0,0-1 0,0-1 0,0 0 0,-1-1 0,1 0 0,-1-1 0,-18 1 0,-13 2-1365,28 0-5461</inkml:trace>
</inkml:ink>
</file>

<file path=ppt/ink/ink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5:08:09.802"/>
    </inkml:context>
    <inkml:brush xml:id="br0">
      <inkml:brushProperty name="width" value="0.05" units="cm"/>
      <inkml:brushProperty name="height" value="0.05" units="cm"/>
    </inkml:brush>
  </inkml:definitions>
  <inkml:trace contextRef="#ctx0" brushRef="#br0">1 252 24575,'6993'0'-2587,"-6795"-14"2733,-7 1-871,-186 13 811,74-1-168,99-12-1,-141 8 36,57-9-104,122-2 0,-149 12 305,106-18-1,-108 11 62,111-3 0,-114 11 337,103-19 0,-105 12 235,114-4 1,-142 13-692,55-10 1,-53 6-104,46-2-1,-20 7 8,-26 1 0,1-1 0,-1-2 0,61-11 0,-30 0 0,-1 2 0,88-2 0,133 12 0,-138 3 0,-130-1 0,1 1 0,-1 0 0,20 6 0,-18-3 0,0-2 0,27 3 0,630-4 0,-330-5 0,276 3-1365,-600 0-5461</inkml:trace>
</inkml:ink>
</file>

<file path=ppt/ink/ink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5:08:22.874"/>
    </inkml:context>
    <inkml:brush xml:id="br0">
      <inkml:brushProperty name="width" value="0.05" units="cm"/>
      <inkml:brushProperty name="height" value="0.05" units="cm"/>
    </inkml:brush>
  </inkml:definitions>
  <inkml:trace contextRef="#ctx0" brushRef="#br0">0 0 24575,'2'19'0,"-1"0"0,9 33 0,3 33 0,-1 11 0,-7-70 0,2 52 0,-4-32 0,2 1 0,1-1 0,22 75 0,-24-99 0,-1 0 0,-1 0 0,-1 36 0,-1-33 0,1-1 0,6 42 0,-1-32 0,-3 1 0,0 52 0,1 5 0,8-16 0,-8-53 0,0 0 0,0 29 0,-4-51 0,0 29 0,1 0 0,1 0 0,9 40 0,16 53 0,-23-98 0,0 1 0,-1-1 0,-2 39 0,-1-37 0,1 0 0,2 0 0,5 27 0,-1-11 0,-2 1 0,-2 0 0,-6 88 0,0-31 0,3 446 0,2-528 0,-1 0 0,9 33 0,3 32 0,-13 0 0,-2-49 0,3 0 0,1-1 0,11 63 0,-6-55 0,-2 0 0,-2 1 0,-2 0 0,-5 50 0,1 7 0,3 846 0,2-928 0,0 0 0,1 0 0,0 0 0,2-1 0,6 19 0,-5-18 0,0 0 0,-2 0 0,0 1 0,3 31 0,-6-28-273,1-1 0,1 1 0,1-1 0,13 39 0,-11-45-6553</inkml:trace>
</inkml:ink>
</file>

<file path=ppt/ink/ink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5:08:26.040"/>
    </inkml:context>
    <inkml:brush xml:id="br0">
      <inkml:brushProperty name="width" value="0.05" units="cm"/>
      <inkml:brushProperty name="height" value="0.05" units="cm"/>
    </inkml:brush>
  </inkml:definitions>
  <inkml:trace contextRef="#ctx0" brushRef="#br0">0 1 24575,'1023'0'0,"-1020"0"0,0 0 0,0 0 0,1 0 0,-1 0 0,0 0 0,0 1 0,0-1 0,0 1 0,-1 0 0,1 0 0,0 0 0,0 0 0,0 1 0,-1-1 0,1 1 0,0-1 0,-1 1 0,0 0 0,1 0 0,-1 0 0,3 4 0,-3-2 0,0 1 0,0 0 0,0 0 0,0 1 0,-1-1 0,0 0 0,0 1 0,0-1 0,-1 0 0,0 1 0,0 7 0,-5 739 0,3-723 0,-9 54 0,6-52 0,-3 50 0,7 2305 0,3-1136 0,-2-1220-74,-1-16-184,1-1 0,0 0-1,1 1 1,4 21 0,0-20-6568</inkml:trace>
</inkml:ink>
</file>

<file path=ppt/ink/ink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5:08:29.337"/>
    </inkml:context>
    <inkml:brush xml:id="br0">
      <inkml:brushProperty name="width" value="0.05" units="cm"/>
      <inkml:brushProperty name="height" value="0.05" units="cm"/>
    </inkml:brush>
  </inkml:definitions>
  <inkml:trace contextRef="#ctx0" brushRef="#br0">2 0 24575,'-2'105'0,"5"115"0,9-146 0,-8-51 0,0 0 0,0 31 0,-3-33 0,-2 7 0,2 1 0,1-1 0,10 51 0,-5-38 0,-2-1 0,-1 1 0,-3 0 0,-4 60 0,0-1 0,1 4 0,5 115 0,8-145 0,-6-51 0,-1 0 0,0 31 0,-3 1537 0,-3-741 0,3-831 0,1 0 0,8 33 0,2 32 0,-10 641 0,-4-354 0,2 127 0,0-488-273,1-1 0,0 0 0,0 1 0,5 17 0,0-11-6553</inkml:trace>
</inkml:ink>
</file>

<file path=ppt/ink/ink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5:08:32.837"/>
    </inkml:context>
    <inkml:brush xml:id="br0">
      <inkml:brushProperty name="width" value="0.05" units="cm"/>
      <inkml:brushProperty name="height" value="0.05" units="cm"/>
    </inkml:brush>
  </inkml:definitions>
  <inkml:trace contextRef="#ctx0" brushRef="#br0">1 0 24575,'474'0'0,"-455"1"0,0 1 0,32 8 0,34 2 0,18-13 0,43 2 0,-144 0 0,1-1 0,-1 0 0,0 1 0,1-1 0,-1 1 0,0 0 0,0 0 0,0-1 0,0 2 0,0-1 0,0 0 0,0 0 0,0 1 0,0-1 0,0 1 0,-1-1 0,1 1 0,-1 0 0,1-1 0,1 4 0,-1-1 0,0 0 0,0 1 0,0-1 0,-1 1 0,0 0 0,0-1 0,0 1 0,0 0 0,0 6 0,-1 5 0,-1-1 0,0 0 0,-1 0 0,-1 0 0,-6 20 0,1 2 0,2 1 0,1-1 0,2 1 0,2 0 0,5 60 0,-1 1 0,-3-97 0,1 28 0,-2 1 0,-1-1 0,-1 0 0,-8 31 0,4-21 0,2 0 0,2 1 0,1-1 0,6 63 0,-1-3 0,-3 4083 0,1-4165 0,0 0 0,2-1 0,5 20 0,-4-19 0,0 2 0,2 26 0,-7 303-1365,1-328-5461</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5:09:42.424"/>
    </inkml:context>
    <inkml:brush xml:id="br0">
      <inkml:brushProperty name="width" value="0.05" units="cm"/>
      <inkml:brushProperty name="height" value="0.05" units="cm"/>
    </inkml:brush>
  </inkml:definitions>
  <inkml:trace contextRef="#ctx0" brushRef="#br0">0 1 24575,'5'0'0,"5"0"0,5 0 0,5 0 0,2 0 0,-2 4 0,0 2 0,1-1 0,1-1 0,0-1 0,2-1 0,1-1 0,-5 4 0,0 0 0,-1 0 0,-2-1-8191</inkml:trace>
</inkml:ink>
</file>

<file path=ppt/ink/ink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5:08:45.478"/>
    </inkml:context>
    <inkml:brush xml:id="br0">
      <inkml:brushProperty name="width" value="0.05" units="cm"/>
      <inkml:brushProperty name="height" value="0.05" units="cm"/>
    </inkml:brush>
  </inkml:definitions>
  <inkml:trace contextRef="#ctx0" brushRef="#br0">3 1 24575,'0'948'0,"1"-929"0,1 0 0,8 32 0,2 34 0,-10 640 0,-4-354 0,2 202 0,-1-554 0,-1 0 0,-8 32 0,-2 34 0,10 540 0,4-304 0,3-276-1365,0-29-5461</inkml:trace>
</inkml:ink>
</file>

<file path=ppt/ink/ink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5:08:48.635"/>
    </inkml:context>
    <inkml:brush xml:id="br0">
      <inkml:brushProperty name="width" value="0.05" units="cm"/>
      <inkml:brushProperty name="height" value="0.05" units="cm"/>
    </inkml:brush>
  </inkml:definitions>
  <inkml:trace contextRef="#ctx0" brushRef="#br0">0 2 24575,'624'0'0,"-621"-1"0,0 1 0,0 0 0,0 0 0,0 0 0,0 1 0,0-1 0,0 1 0,0-1 0,0 1 0,0 0 0,0 0 0,0 1 0,-1-1 0,1 0 0,0 1 0,-1 0 0,1-1 0,-1 1 0,0 0 0,0 0 0,3 4 0,-2-1 0,-1 0 0,0 0 0,0 0 0,-1 0 0,1 1 0,-1-1 0,0 1 0,-1-1 0,1 0 0,-1 1 0,-1 7 0,-4 2830-94,6-1922-1177,-1-899-5555</inkml:trace>
</inkml:ink>
</file>

<file path=ppt/ink/ink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5:09:56.096"/>
    </inkml:context>
    <inkml:brush xml:id="br0">
      <inkml:brushProperty name="width" value="0.05" units="cm"/>
      <inkml:brushProperty name="height" value="0.05" units="cm"/>
    </inkml:brush>
  </inkml:definitions>
  <inkml:trace contextRef="#ctx0" brushRef="#br0">2 0 24575,'-2'122'0,"5"130"0,21-127 0,-13-72 0,-6-29 0,0 0 0,1 48 0,-7 2793 0,0-2847 0,-1-1 0,0 1 0,-6 18 0,3-17 0,2 1 0,-3 26 0,5 563 0,3-296 0,-1-296 0,1 1 0,0-1 0,6 20 0,-3-18 0,-2 0 0,3 27 0,-8 111 0,4 60 0,10-143 0,-8-51 0,0 0 0,1 31 0,-6 1266-1365,1-1298-5461</inkml:trace>
</inkml:ink>
</file>

<file path=ppt/ink/ink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5:10:00.236"/>
    </inkml:context>
    <inkml:brush xml:id="br0">
      <inkml:brushProperty name="width" value="0.05" units="cm"/>
      <inkml:brushProperty name="height" value="0.05" units="cm"/>
    </inkml:brush>
  </inkml:definitions>
  <inkml:trace contextRef="#ctx0" brushRef="#br0">0 0 24575,'5'0'0,"5"0"0,5 0 0,5 0 0,2 0 0,3 0 0,0 0 0,1 0 0,0 0 0,0 0 0,-1 0 0,1 0 0,-1 0 0,0 0 0,0 0 0,0 0 0,-4 0-8191</inkml:trace>
</inkml:ink>
</file>

<file path=ppt/ink/ink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5:10:01.940"/>
    </inkml:context>
    <inkml:brush xml:id="br0">
      <inkml:brushProperty name="width" value="0.05" units="cm"/>
      <inkml:brushProperty name="height" value="0.05" units="cm"/>
    </inkml:brush>
  </inkml:definitions>
  <inkml:trace contextRef="#ctx0" brushRef="#br0">2 0 24575,'-2'105'0,"5"115"0,20-95-1365,-22-105-5461</inkml:trace>
</inkml:ink>
</file>

<file path=ppt/ink/ink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5:10:04.330"/>
    </inkml:context>
    <inkml:brush xml:id="br0">
      <inkml:brushProperty name="width" value="0.05" units="cm"/>
      <inkml:brushProperty name="height" value="0.05" units="cm"/>
    </inkml:brush>
  </inkml:definitions>
  <inkml:trace contextRef="#ctx0" brushRef="#br0">103 57 24575,'-4'-1'0,"0"1"0,0 0 0,1 0 0,-1 0 0,0 0 0,0 1 0,0-1 0,0 1 0,0 0 0,1 1 0,-1-1 0,0 0 0,1 1 0,-1 0 0,1 0 0,0 0 0,0 0 0,0 1 0,0-1 0,0 1 0,0-1 0,0 1 0,1 0 0,-1 0 0,1 1 0,0-1 0,0 0 0,0 1 0,1-1 0,-1 1 0,1 0 0,0-1 0,0 1 0,0 0 0,0 0 0,1 0 0,0 0 0,-1-1 0,2 8 0,-2 0 0,2 0 0,-1 0 0,1 0 0,1 0 0,0 0 0,1 0 0,0 0 0,0-1 0,1 0 0,5 11 0,-6-16 0,-1 0 0,1 0 0,0-1 0,1 1 0,-1 0 0,1-1 0,0 0 0,0 0 0,1 0 0,-1-1 0,1 1 0,-1-1 0,1 0 0,0 0 0,0-1 0,1 1 0,-1-1 0,0 0 0,1-1 0,10 3 0,-5-3 0,0 0 0,0-1 0,-1 0 0,1 0 0,20-5 0,-26 4 0,-1 0 0,1-1 0,-1 1 0,0-1 0,1 0 0,-1-1 0,0 1 0,0-1 0,-1 0 0,1 0 0,0 0 0,-1 0 0,0 0 0,0-1 0,5-7 0,-1 0 0,-1 1 0,0-2 0,0 1 0,-1-1 0,-1 1 0,0-1 0,-1-1 0,0 1 0,2-17 0,-5 22 0,1 0 0,-1-1 0,-1 1 0,0 0 0,0 0 0,0 0 0,0-1 0,-1 1 0,-1 0 0,1 1 0,-1-1 0,0 0 0,-1 1 0,1 0 0,-1 0 0,0 0 0,-9-9 0,8 10 7,-1 1 0,0-1 0,0 1 0,0 1 0,-1-1 1,0 1-1,1 0 0,-1 0 0,0 1 0,0 0 0,0 0 0,0 1 0,-1 0 0,1 0 0,0 1 0,-11 0 0,7 0-142,0 1 0,1 0 0,-1 0 0,0 1 0,1 1 0,0 0 0,-1 0 0,1 1 0,0 0 0,-14 9 0,11-4-6691</inkml:trace>
</inkml:ink>
</file>

<file path=ppt/ink/ink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5:10:12.460"/>
    </inkml:context>
    <inkml:brush xml:id="br0">
      <inkml:brushProperty name="width" value="0.05" units="cm"/>
      <inkml:brushProperty name="height" value="0.05" units="cm"/>
    </inkml:brush>
  </inkml:definitions>
  <inkml:trace contextRef="#ctx0" brushRef="#br0">0 1 24575</inkml:trace>
</inkml:ink>
</file>

<file path=ppt/ink/ink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5:10:13.632"/>
    </inkml:context>
    <inkml:brush xml:id="br0">
      <inkml:brushProperty name="width" value="0.05" units="cm"/>
      <inkml:brushProperty name="height" value="0.05" units="cm"/>
    </inkml:brush>
  </inkml:definitions>
  <inkml:trace contextRef="#ctx0" brushRef="#br0">1 1 24575,'4'0'0,"6"0"0,6 0 0,3 0 0,-1 0-8191</inkml:trace>
</inkml:ink>
</file>

<file path=ppt/ink/ink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5:10:14.070"/>
    </inkml:context>
    <inkml:brush xml:id="br0">
      <inkml:brushProperty name="width" value="0.05" units="cm"/>
      <inkml:brushProperty name="height" value="0.05" units="cm"/>
    </inkml:brush>
  </inkml:definitions>
  <inkml:trace contextRef="#ctx0" brushRef="#br0">1 1 24575,'4'0'0,"6"0"0,5 0 0,4 0 0,0 0-8191</inkml:trace>
</inkml:ink>
</file>

<file path=ppt/ink/ink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5:10:14.491"/>
    </inkml:context>
    <inkml:brush xml:id="br0">
      <inkml:brushProperty name="width" value="0.05" units="cm"/>
      <inkml:brushProperty name="height" value="0.05" units="cm"/>
    </inkml:brush>
  </inkml:definitions>
  <inkml:trace contextRef="#ctx0" brushRef="#br0">1 1 24575,'4'0'0,"6"0"0,5 0 0,4 0 0,0 0-8191</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5:09:56.096"/>
    </inkml:context>
    <inkml:brush xml:id="br0">
      <inkml:brushProperty name="width" value="0.05" units="cm"/>
      <inkml:brushProperty name="height" value="0.05" units="cm"/>
    </inkml:brush>
  </inkml:definitions>
  <inkml:trace contextRef="#ctx0" brushRef="#br0">2 0 24575,'-2'122'0,"5"130"0,21-127 0,-13-72 0,-6-29 0,0 0 0,1 48 0,-7 2793 0,0-2847 0,-1-1 0,0 1 0,-6 18 0,3-17 0,2 1 0,-3 26 0,5 563 0,3-296 0,-1-296 0,1 1 0,0-1 0,6 20 0,-3-18 0,-2 0 0,3 27 0,-8 111 0,4 60 0,10-143 0,-8-51 0,0 0 0,1 31 0,-6 1266-1365,1-1298-5461</inkml:trace>
</inkml:ink>
</file>

<file path=ppt/ink/ink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5:10:14.960"/>
    </inkml:context>
    <inkml:brush xml:id="br0">
      <inkml:brushProperty name="width" value="0.05" units="cm"/>
      <inkml:brushProperty name="height" value="0.05" units="cm"/>
    </inkml:brush>
  </inkml:definitions>
  <inkml:trace contextRef="#ctx0" brushRef="#br0">0 1 24575,'4'0'0,"6"0"0,6 0 0,3 0 0,4 0 0,1 0 0,2 0 0,0 0 0,0 0 0,-5 0-8191</inkml:trace>
</inkml:ink>
</file>

<file path=ppt/ink/ink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5:10:15.429"/>
    </inkml:context>
    <inkml:brush xml:id="br0">
      <inkml:brushProperty name="width" value="0.05" units="cm"/>
      <inkml:brushProperty name="height" value="0.05" units="cm"/>
    </inkml:brush>
  </inkml:definitions>
  <inkml:trace contextRef="#ctx0" brushRef="#br0">1 1 24575,'4'0'0,"6"0"0,5 0 0,5 0 0,3 0 0,1 0 0,-2 0-8191</inkml:trace>
</inkml:ink>
</file>

<file path=ppt/ink/ink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5:10:15.851"/>
    </inkml:context>
    <inkml:brush xml:id="br0">
      <inkml:brushProperty name="width" value="0.05" units="cm"/>
      <inkml:brushProperty name="height" value="0.05" units="cm"/>
    </inkml:brush>
  </inkml:definitions>
  <inkml:trace contextRef="#ctx0" brushRef="#br0">0 1 24575,'4'0'0,"6"0"0,6 0 0,-1 0-8191</inkml:trace>
</inkml:ink>
</file>

<file path=ppt/ink/ink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5:10:16.257"/>
    </inkml:context>
    <inkml:brush xml:id="br0">
      <inkml:brushProperty name="width" value="0.05" units="cm"/>
      <inkml:brushProperty name="height" value="0.05" units="cm"/>
    </inkml:brush>
  </inkml:definitions>
  <inkml:trace contextRef="#ctx0" brushRef="#br0">0 0 24575,'5'0'0,"5"0"0,5 0 0,1 0-8191</inkml:trace>
</inkml:ink>
</file>

<file path=ppt/ink/ink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5:10:16.726"/>
    </inkml:context>
    <inkml:brush xml:id="br0">
      <inkml:brushProperty name="width" value="0.05" units="cm"/>
      <inkml:brushProperty name="height" value="0.05" units="cm"/>
    </inkml:brush>
  </inkml:definitions>
  <inkml:trace contextRef="#ctx0" brushRef="#br0">0 0 24575,'4'0'0,"6"0"0,5 0 0,5 0 0,3 0 0,1 0 0,-3 0-8191</inkml:trace>
</inkml:ink>
</file>

<file path=ppt/ink/ink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5:10:17.132"/>
    </inkml:context>
    <inkml:brush xml:id="br0">
      <inkml:brushProperty name="width" value="0.05" units="cm"/>
      <inkml:brushProperty name="height" value="0.05" units="cm"/>
    </inkml:brush>
  </inkml:definitions>
  <inkml:trace contextRef="#ctx0" brushRef="#br0">1 0 24575,'0'4'0,"4"2"0,6-1 0,5-1 0,5-1 0,3-1 0,1-1 0,2 0 0,-5-1-8191</inkml:trace>
</inkml:ink>
</file>

<file path=ppt/ink/ink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5:10:17.554"/>
    </inkml:context>
    <inkml:brush xml:id="br0">
      <inkml:brushProperty name="width" value="0.05" units="cm"/>
      <inkml:brushProperty name="height" value="0.05" units="cm"/>
    </inkml:brush>
  </inkml:definitions>
  <inkml:trace contextRef="#ctx0" brushRef="#br0">1 0 24575,'4'0'0,"6"0"0,5 0 0,5 0 0,2 0 0,3 0 0,-3 0-8191</inkml:trace>
</inkml:ink>
</file>

<file path=ppt/ink/ink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5:10:18.039"/>
    </inkml:context>
    <inkml:brush xml:id="br0">
      <inkml:brushProperty name="width" value="0.05" units="cm"/>
      <inkml:brushProperty name="height" value="0.05" units="cm"/>
    </inkml:brush>
  </inkml:definitions>
  <inkml:trace contextRef="#ctx0" brushRef="#br0">1 0 24575,'4'0'0,"6"0"0,6 0 0,3 0 0,4 0 0,2 0 0,0 0 0,1 0 0,0 0 0,0 0 0,0 0 0,-1 0 0,0 0 0,0 0 0,0 0 0,-4 0-8191</inkml:trace>
</inkml:ink>
</file>

<file path=ppt/ink/ink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5:10:18.445"/>
    </inkml:context>
    <inkml:brush xml:id="br0">
      <inkml:brushProperty name="width" value="0.05" units="cm"/>
      <inkml:brushProperty name="height" value="0.05" units="cm"/>
    </inkml:brush>
  </inkml:definitions>
  <inkml:trace contextRef="#ctx0" brushRef="#br0">1 19 24575,'4'0'0,"6"0"0,5 0 0,4 0 0,4 0 0,1 0 0,2 0 0,-5-4 0,0-1 0,-1-1 0,-2 2-8191</inkml:trace>
</inkml:ink>
</file>

<file path=ppt/ink/ink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5:10:18.882"/>
    </inkml:context>
    <inkml:brush xml:id="br0">
      <inkml:brushProperty name="width" value="0.05" units="cm"/>
      <inkml:brushProperty name="height" value="0.05" units="cm"/>
    </inkml:brush>
  </inkml:definitions>
  <inkml:trace contextRef="#ctx0" brushRef="#br0">0 1 24575,'4'0'0,"6"0"0,5 0 0,4 0 0,4 0 0,2 0 0,0 0 0,1 0 0,0 0 0,-4 0-8191</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5:09:32.408"/>
    </inkml:context>
    <inkml:brush xml:id="br0">
      <inkml:brushProperty name="width" value="0.05" units="cm"/>
      <inkml:brushProperty name="height" value="0.05" units="cm"/>
    </inkml:brush>
  </inkml:definitions>
  <inkml:trace contextRef="#ctx0" brushRef="#br0">324 1 24575,'-3'0'0,"1"1"0,-1 0 0,1 0 0,-1 0 0,1 0 0,0 0 0,-1 1 0,1-1 0,0 1 0,0-1 0,0 1 0,0 0 0,0 0 0,-2 3 0,-24 31 0,20-22 0,0 0 0,1 1 0,1 0 0,-9 31 0,-13 30 0,13-45 0,2 0 0,1 0 0,-9 35 0,15-43 0,-1 0 0,-1 0 0,-1-1 0,-1 0 0,-1 0 0,-15 20 0,18-28-195,1 1 0,0 0 0,1 0 0,1 0 0,0 0 0,-3 23 0,5-19-6631</inkml:trace>
</inkml:ink>
</file>

<file path=ppt/ink/ink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5:10:19.289"/>
    </inkml:context>
    <inkml:brush xml:id="br0">
      <inkml:brushProperty name="width" value="0.05" units="cm"/>
      <inkml:brushProperty name="height" value="0.05" units="cm"/>
    </inkml:brush>
  </inkml:definitions>
  <inkml:trace contextRef="#ctx0" brushRef="#br0">0 1 24575,'5'0'0,"5"0"0,5 0 0,5 0 0,-2 0-8191</inkml:trace>
</inkml:ink>
</file>

<file path=ppt/ink/ink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5:10:19.679"/>
    </inkml:context>
    <inkml:brush xml:id="br0">
      <inkml:brushProperty name="width" value="0.05" units="cm"/>
      <inkml:brushProperty name="height" value="0.05" units="cm"/>
    </inkml:brush>
  </inkml:definitions>
  <inkml:trace contextRef="#ctx0" brushRef="#br0">1 1 24575,'4'0'0,"5"0"0,6 0 0,5 0 0,3 0 0,1 0 0,2 0 0,-5 0-8191</inkml:trace>
</inkml:ink>
</file>

<file path=ppt/ink/ink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5:10:25.201"/>
    </inkml:context>
    <inkml:brush xml:id="br0">
      <inkml:brushProperty name="width" value="0.05" units="cm"/>
      <inkml:brushProperty name="height" value="0.05" units="cm"/>
    </inkml:brush>
  </inkml:definitions>
  <inkml:trace contextRef="#ctx0" brushRef="#br0">1 0 24575,'4'0'0</inkml:trace>
</inkml:ink>
</file>

<file path=ppt/ink/ink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5:10:25.670"/>
    </inkml:context>
    <inkml:brush xml:id="br0">
      <inkml:brushProperty name="width" value="0.05" units="cm"/>
      <inkml:brushProperty name="height" value="0.05" units="cm"/>
    </inkml:brush>
  </inkml:definitions>
  <inkml:trace contextRef="#ctx0" brushRef="#br0">1 0 24575,'4'0'0,"6"0"0,5 0 0,4 0 0,3 0 0,-1 0-8191</inkml:trace>
</inkml:ink>
</file>

<file path=ppt/ink/ink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5:10:26.060"/>
    </inkml:context>
    <inkml:brush xml:id="br0">
      <inkml:brushProperty name="width" value="0.05" units="cm"/>
      <inkml:brushProperty name="height" value="0.05" units="cm"/>
    </inkml:brush>
  </inkml:definitions>
  <inkml:trace contextRef="#ctx0" brushRef="#br0">0 24 24575,'4'0'0,"6"0"0,5 0 0,5 0 0,3 0 0,-3-4 0,0-2 0,0 0 0,2 2 0,-3 0-8191</inkml:trace>
</inkml:ink>
</file>

<file path=ppt/ink/ink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5:10:26.498"/>
    </inkml:context>
    <inkml:brush xml:id="br0">
      <inkml:brushProperty name="width" value="0.05" units="cm"/>
      <inkml:brushProperty name="height" value="0.05" units="cm"/>
    </inkml:brush>
  </inkml:definitions>
  <inkml:trace contextRef="#ctx0" brushRef="#br0">1 0 24575,'4'0'0,"6"0"0,6 0 0,3 0 0,4 0 0,1 0 0,2 0 0,0 0 0,0 0 0,-5 0-8191</inkml:trace>
</inkml:ink>
</file>

<file path=ppt/ink/ink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5:10:26.936"/>
    </inkml:context>
    <inkml:brush xml:id="br0">
      <inkml:brushProperty name="width" value="0.05" units="cm"/>
      <inkml:brushProperty name="height" value="0.05" units="cm"/>
    </inkml:brush>
  </inkml:definitions>
  <inkml:trace contextRef="#ctx0" brushRef="#br0">1 0 24575,'4'0'0,"6"0"0,5 0 0,5 0 0,3 0 0,-3 0-8191</inkml:trace>
</inkml:ink>
</file>

<file path=ppt/ink/ink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5:10:27.451"/>
    </inkml:context>
    <inkml:brush xml:id="br0">
      <inkml:brushProperty name="width" value="0.05" units="cm"/>
      <inkml:brushProperty name="height" value="0.05" units="cm"/>
    </inkml:brush>
  </inkml:definitions>
  <inkml:trace contextRef="#ctx0" brushRef="#br0">0 0 24575,'4'0'0,"6"0"0,5 0 0,4 0 0,4 0 0,2 0 0,0 0 0,1 0 0,0 0 0,0 0 0,-1 0 0,-4 0-8191</inkml:trace>
</inkml:ink>
</file>

<file path=ppt/ink/ink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5:10:27.857"/>
    </inkml:context>
    <inkml:brush xml:id="br0">
      <inkml:brushProperty name="width" value="0.05" units="cm"/>
      <inkml:brushProperty name="height" value="0.05" units="cm"/>
    </inkml:brush>
  </inkml:definitions>
  <inkml:trace contextRef="#ctx0" brushRef="#br0">0 0 24575,'4'0'0,"6"0"0,5 0 0,5 0 0,3 0 0,1 0 0,2 0 0,0 0 0,0 0 0,-1 0 0,-3 0-8191</inkml:trace>
</inkml:ink>
</file>

<file path=ppt/ink/ink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5:10:28.279"/>
    </inkml:context>
    <inkml:brush xml:id="br0">
      <inkml:brushProperty name="width" value="0.05" units="cm"/>
      <inkml:brushProperty name="height" value="0.05" units="cm"/>
    </inkml:brush>
  </inkml:definitions>
  <inkml:trace contextRef="#ctx0" brushRef="#br0">1 1 24575,'4'0'0,"6"0"0,5 0 0,5 0 0,2 0 0,3 0 0,0 0 0,2 0 0,-1 0 0,-5 0-8191</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5:09:33.111"/>
    </inkml:context>
    <inkml:brush xml:id="br0">
      <inkml:brushProperty name="width" value="0.05" units="cm"/>
      <inkml:brushProperty name="height" value="0.05" units="cm"/>
    </inkml:brush>
  </inkml:definitions>
  <inkml:trace contextRef="#ctx0" brushRef="#br0">0 1 24575,'2'1'0,"0"-1"0,-1 1 0,1 0 0,-1 0 0,1 0 0,-1 0 0,1 1 0,-1-1 0,0 0 0,1 1 0,-1-1 0,0 1 0,0-1 0,0 1 0,0-1 0,0 1 0,-1 0 0,1-1 0,0 1 0,0 2 0,12 38 0,-2 5 0,-2 0 0,-2 1 0,-2 0 0,-2 64 0,-3-98 0,-1 18 0,1-1 0,2 1 0,1 0 0,9 37 0,14 80 0,-18-84-1365,-7-45-5461</inkml:trace>
</inkml:ink>
</file>

<file path=ppt/ink/ink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5:08:37.040"/>
    </inkml:context>
    <inkml:brush xml:id="br0">
      <inkml:brushProperty name="width" value="0.05" units="cm"/>
      <inkml:brushProperty name="height" value="0.05" units="cm"/>
    </inkml:brush>
  </inkml:definitions>
  <inkml:trace contextRef="#ctx0" brushRef="#br0">0 0 24575,'0'2017'-1365,"0"-1995"-5461</inkml:trace>
</inkml:ink>
</file>

<file path=ppt/ink/ink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5:08:39.462"/>
    </inkml:context>
    <inkml:brush xml:id="br0">
      <inkml:brushProperty name="width" value="0.05" units="cm"/>
      <inkml:brushProperty name="height" value="0.05" units="cm"/>
    </inkml:brush>
  </inkml:definitions>
  <inkml:trace contextRef="#ctx0" brushRef="#br0">0 1 24575,'648'0'0,"-645"-1"0,0 1 0,0 0 0,0 0 0,0 0 0,0 1 0,0-1 0,0 1 0,0 0 0,0-1 0,0 1 0,0 1 0,0-1 0,0 0 0,-1 1 0,1-1 0,-1 1 0,1 0 0,-1 0 0,1 0 0,-1 0 0,3 3 0,-3 0 0,0 0 0,0 0 0,0 0 0,0 0 0,-1 1 0,0-1 0,0 0 0,0 1 0,-1-1 0,0 0 0,0 9 0,-5 1684 0,6-1679 0,1 0 0,8 32 0,2 34 0,-12 39-1365,0-102-5461</inkml:trace>
</inkml:ink>
</file>

<file path=ppt/ink/ink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5:10:28.670"/>
    </inkml:context>
    <inkml:brush xml:id="br0">
      <inkml:brushProperty name="width" value="0.05" units="cm"/>
      <inkml:brushProperty name="height" value="0.05" units="cm"/>
    </inkml:brush>
  </inkml:definitions>
  <inkml:trace contextRef="#ctx0" brushRef="#br0">1 0 24575,'4'0'0,"5"0"0,7 0 0,3 0 0,4 0 0,2 0 0,0 0 0,1 0 0,0 0 0,0 0 0,0 0 0,-5 0-8191</inkml:trace>
</inkml:ink>
</file>

<file path=ppt/ink/ink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5:10:29.107"/>
    </inkml:context>
    <inkml:brush xml:id="br0">
      <inkml:brushProperty name="width" value="0.05" units="cm"/>
      <inkml:brushProperty name="height" value="0.05" units="cm"/>
    </inkml:brush>
  </inkml:definitions>
  <inkml:trace contextRef="#ctx0" brushRef="#br0">0 0 24575,'5'0'0,"5"0"0,5 0 0,5 0 0,2 0 0,3 0 0,0 0 0,1 0 0,-4 0-8191</inkml:trace>
</inkml:ink>
</file>

<file path=ppt/ink/ink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5:10:29.561"/>
    </inkml:context>
    <inkml:brush xml:id="br0">
      <inkml:brushProperty name="width" value="0.05" units="cm"/>
      <inkml:brushProperty name="height" value="0.05" units="cm"/>
    </inkml:brush>
  </inkml:definitions>
  <inkml:trace contextRef="#ctx0" brushRef="#br0">0 0 24575,'4'0'0,"6"0"0,6 0 0,3 0 0,4 0 0,2 0 0,0 0 0,1 0 0,0 0 0,0 0 0,-4 0-8191</inkml:trace>
</inkml:ink>
</file>

<file path=ppt/ink/ink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5:10:29.920"/>
    </inkml:context>
    <inkml:brush xml:id="br0">
      <inkml:brushProperty name="width" value="0.05" units="cm"/>
      <inkml:brushProperty name="height" value="0.05" units="cm"/>
    </inkml:brush>
  </inkml:definitions>
  <inkml:trace contextRef="#ctx0" brushRef="#br0">1 0 24575,'4'0'0,"6"0"0,5 0 0,4 0 0,4 0 0,-3 0-8191</inkml:trace>
</inkml:ink>
</file>

<file path=ppt/ink/ink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5:10:30.357"/>
    </inkml:context>
    <inkml:brush xml:id="br0">
      <inkml:brushProperty name="width" value="0.05" units="cm"/>
      <inkml:brushProperty name="height" value="0.05" units="cm"/>
    </inkml:brush>
  </inkml:definitions>
  <inkml:trace contextRef="#ctx0" brushRef="#br0">1 0 24575,'4'0'0,"6"0"0,5 0 0,5 0 0,2 0 0,3 0 0,0 0 0,1 0 0,0 0 0,-4 0-8191</inkml:trace>
</inkml:ink>
</file>

<file path=ppt/ink/ink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5:10:30.826"/>
    </inkml:context>
    <inkml:brush xml:id="br0">
      <inkml:brushProperty name="width" value="0.05" units="cm"/>
      <inkml:brushProperty name="height" value="0.05" units="cm"/>
    </inkml:brush>
  </inkml:definitions>
  <inkml:trace contextRef="#ctx0" brushRef="#br0">1 10 24575,'4'0'0,"5"0"0,6 0 0,5 0 0,3 0 0,1 0 0,-3-4 0,-5-2-8191</inkml:trace>
</inkml:ink>
</file>

<file path=ppt/ink/ink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5:10:31.201"/>
    </inkml:context>
    <inkml:brush xml:id="br0">
      <inkml:brushProperty name="width" value="0.05" units="cm"/>
      <inkml:brushProperty name="height" value="0.05" units="cm"/>
    </inkml:brush>
  </inkml:definitions>
  <inkml:trace contextRef="#ctx0" brushRef="#br0">1 0 24575,'4'0'0,"6"0"0,6 0 0,3 0 0,4 0 0,2 0 0,0 0 0,-3 0-8191</inkml:trace>
</inkml:ink>
</file>

<file path=ppt/ink/ink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5:10:20.060"/>
    </inkml:context>
    <inkml:brush xml:id="br0">
      <inkml:brushProperty name="width" value="0.05" units="cm"/>
      <inkml:brushProperty name="height" value="0.05" units="cm"/>
    </inkml:brush>
  </inkml:definitions>
  <inkml:trace contextRef="#ctx0" brushRef="#br0">0 1 24575,'4'0'0,"6"0"0,5 0 0,5 0 0,-1 0-8191</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5:09:33.564"/>
    </inkml:context>
    <inkml:brush xml:id="br0">
      <inkml:brushProperty name="width" value="0.05" units="cm"/>
      <inkml:brushProperty name="height" value="0.05" units="cm"/>
    </inkml:brush>
  </inkml:definitions>
  <inkml:trace contextRef="#ctx0" brushRef="#br0">1 11 24575,'4'0'0,"6"0"0,5 0 0,5 0 0,2 0 0,3 0 0,0 0 0,1 0 0,0 0 0,0 0 0,-5-4 0,-5-2-8191</inkml:trace>
</inkml:ink>
</file>

<file path=ppt/ink/ink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5:10:20.389"/>
    </inkml:context>
    <inkml:brush xml:id="br0">
      <inkml:brushProperty name="width" value="0.05" units="cm"/>
      <inkml:brushProperty name="height" value="0.05" units="cm"/>
    </inkml:brush>
  </inkml:definitions>
  <inkml:trace contextRef="#ctx0" brushRef="#br0">0 1 24575</inkml:trace>
</inkml:ink>
</file>

<file path=ppt/ink/ink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5:10:31.639"/>
    </inkml:context>
    <inkml:brush xml:id="br0">
      <inkml:brushProperty name="width" value="0.05" units="cm"/>
      <inkml:brushProperty name="height" value="0.05" units="cm"/>
    </inkml:brush>
  </inkml:definitions>
  <inkml:trace contextRef="#ctx0" brushRef="#br0">0 1 24575,'5'0'0,"4"0"0,6 0 0,4 0 0,4 0 0,-3 0-8191</inkml:trace>
</inkml:ink>
</file>

<file path=ppt/ink/ink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5:10:32.076"/>
    </inkml:context>
    <inkml:brush xml:id="br0">
      <inkml:brushProperty name="width" value="0.05" units="cm"/>
      <inkml:brushProperty name="height" value="0.05" units="cm"/>
    </inkml:brush>
  </inkml:definitions>
  <inkml:trace contextRef="#ctx0" brushRef="#br0">0 1 24575,'5'0'0</inkml:trace>
</inkml:ink>
</file>

<file path=ppt/ink/ink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5:11:33.310"/>
    </inkml:context>
    <inkml:brush xml:id="br0">
      <inkml:brushProperty name="width" value="0.05" units="cm"/>
      <inkml:brushProperty name="height" value="0.05" units="cm"/>
    </inkml:brush>
  </inkml:definitions>
  <inkml:trace contextRef="#ctx0" brushRef="#br0">0 0 24575,'9'0'0,"1"1"0,-1-1 0,0 2 0,0-1 0,0 1 0,0 1 0,0-1 0,0 2 0,-1-1 0,1 1 0,-1 0 0,0 1 0,0 0 0,-1 0 0,10 9 0,-3-4 0,6 3 0,0 1 0,0 1 0,-2 1 0,0 1 0,0 0 0,26 37 0,-28-32 0,-1 1 0,-1 1 0,-1 0 0,-1 1 0,-1 0 0,13 47 0,3 51 0,-17-68 0,-5-28 0,-1 0 0,1 38 0,-3 35 0,-5 150 0,-6-181 0,-28 111 0,24-128 0,-36 87 0,5-12 0,33-91 0,-1-1 0,-2 0 0,-21 39 0,12-18 0,21-48 0,-1 0 0,1 0 0,-2 0 0,1-1 0,-1 1 0,0-1 0,0 0 0,-11 12 0,-22 23 0,27-30 0,0-1 0,-1 0 0,0 0 0,-21 15 0,4-6-1365,17-9-5461</inkml:trace>
</inkml:ink>
</file>

<file path=ppt/ink/ink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5:11:34.591"/>
    </inkml:context>
    <inkml:brush xml:id="br0">
      <inkml:brushProperty name="width" value="0.05" units="cm"/>
      <inkml:brushProperty name="height" value="0.05" units="cm"/>
    </inkml:brush>
  </inkml:definitions>
  <inkml:trace contextRef="#ctx0" brushRef="#br0">150 30 24575,'-11'0'0,"1"0"0,-1 0 0,0 1 0,0 1 0,0 0 0,1 0 0,-17 6 0,24-6 0,0 0 0,0 0 0,0 0 0,0 0 0,0 0 0,0 0 0,1 1 0,-1-1 0,1 1 0,-1 0 0,1 0 0,0 0 0,0 0 0,1 0 0,-1 0 0,1 1 0,-1-1 0,1 0 0,0 1 0,0-1 0,0 1 0,1 0 0,-1-1 0,1 1 0,0-1 0,1 7 0,-1-6 0,1 0 0,-1 1 0,1-1 0,1 0 0,-1 1 0,0-1 0,1 0 0,0 0 0,0 0 0,0 0 0,1-1 0,-1 1 0,1 0 0,0-1 0,0 0 0,0 0 0,0 0 0,1 0 0,-1 0 0,1-1 0,0 1 0,0-1 0,4 2 0,-3-1 0,1-1 0,-1 1 0,1-1 0,-1 0 0,1-1 0,0 0 0,0 1 0,0-2 0,0 1 0,0-1 0,0 0 0,0 0 0,0-1 0,0 1 0,0-1 0,9-3 0,-12 2 0,0 0 0,0 0 0,0-1 0,-1 1 0,1-1 0,-1 1 0,0-1 0,0 0 0,0 0 0,0 0 0,0 0 0,-1 0 0,1 0 0,-1 0 0,0-1 0,0 1 0,0 0 0,0-1 0,0 1 0,-1-1 0,0 1 0,0-1 0,0-4 0,0-14 0,0 1 0,-5-29 0,5 49 0,-1-2-45,1 1-1,0-1 1,-1 1-1,0 0 1,1-1-1,-1 1 1,0-1-1,0 1 1,-1 0-1,1 0 1,0-1-1,-1 1 1,1 0-1,-1 0 1,0 1-1,0-1 1,0 0-1,0 1 1,0-1-1,0 1 1,0-1-1,0 1 1,0 0-1,-1 0 0,1 0 1,0 0-1,-1 0 1,1 1-1,-4-1 1,-13-2-6781</inkml:trace>
</inkml:ink>
</file>

<file path=ppt/ink/ink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5:11:34.998"/>
    </inkml:context>
    <inkml:brush xml:id="br0">
      <inkml:brushProperty name="width" value="0.05" units="cm"/>
      <inkml:brushProperty name="height" value="0.05" units="cm"/>
    </inkml:brush>
  </inkml:definitions>
  <inkml:trace contextRef="#ctx0" brushRef="#br0">1 1 24575,'4'0'0</inkml:trace>
</inkml:ink>
</file>

<file path=ppt/ink/ink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5:11:36.154"/>
    </inkml:context>
    <inkml:brush xml:id="br0">
      <inkml:brushProperty name="width" value="0.05" units="cm"/>
      <inkml:brushProperty name="height" value="0.05" units="cm"/>
    </inkml:brush>
  </inkml:definitions>
  <inkml:trace contextRef="#ctx0" brushRef="#br0">56 1 24575,'-3'30'0,"0"1"0,-3-1 0,-14 51 0,7-30 0,9-37 0,3-10 0,-1-1 0,1 1 0,1 0 0,-1 0 0,0-1 0,1 1 0,0 0 0,0 0 0,0 0 0,1 4 0,0-6 0,0 0 0,1 0 0,-1 0 0,1 0 0,-1 0 0,1-1 0,0 1 0,-1 0 0,1-1 0,0 1 0,0-1 0,0 0 0,0 0 0,0 1 0,1-1 0,-1-1 0,0 1 0,0 0 0,5 0 0,10 4-76,0-2 0,1 0 1,0-1-1,0-1 0,33-2 0,-28 1-834,-1-1-5916</inkml:trace>
</inkml:ink>
</file>

<file path=ppt/ink/ink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5:11:36.748"/>
    </inkml:context>
    <inkml:brush xml:id="br0">
      <inkml:brushProperty name="width" value="0.05" units="cm"/>
      <inkml:brushProperty name="height" value="0.05" units="cm"/>
    </inkml:brush>
  </inkml:definitions>
  <inkml:trace contextRef="#ctx0" brushRef="#br0">0 0 24575,'0'400'-1365,"0"-378"-5461</inkml:trace>
</inkml:ink>
</file>

<file path=ppt/ink/ink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5:11:37.576"/>
    </inkml:context>
    <inkml:brush xml:id="br0">
      <inkml:brushProperty name="width" value="0.05" units="cm"/>
      <inkml:brushProperty name="height" value="0.05" units="cm"/>
    </inkml:brush>
  </inkml:definitions>
  <inkml:trace contextRef="#ctx0" brushRef="#br0">1 0 24575,'4'0'0,"6"0"0,6 0 0,3 0 0,4 0 0,2 0 0,0 0 0,1 0 0,-4 0-8191</inkml:trace>
</inkml:ink>
</file>

<file path=ppt/ink/ink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5:11:38.623"/>
    </inkml:context>
    <inkml:brush xml:id="br0">
      <inkml:brushProperty name="width" value="0.05" units="cm"/>
      <inkml:brushProperty name="height" value="0.05" units="cm"/>
    </inkml:brush>
  </inkml:definitions>
  <inkml:trace contextRef="#ctx0" brushRef="#br0">1 0 24575,'4'0'0,"6"0"0,6 0 0,3 0 0,4 0 0,2 0 0,0 0 0,1 0 0,-4 0-8191</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5:09:34.893"/>
    </inkml:context>
    <inkml:brush xml:id="br0">
      <inkml:brushProperty name="width" value="0.05" units="cm"/>
      <inkml:brushProperty name="height" value="0.05" units="cm"/>
    </inkml:brush>
  </inkml:definitions>
  <inkml:trace contextRef="#ctx0" brushRef="#br0">0 1 24575,'2'0'0,"0"1"0,-1 0 0,1 0 0,-1 0 0,1 0 0,-1 0 0,0 0 0,1 0 0,-1 0 0,0 0 0,0 0 0,0 1 0,0-1 0,0 1 0,0-1 0,0 1 0,1 2 0,13 29 0,-5 2 0,-1 1 0,-2-1 0,-2 1 0,1 38 0,-6 150 0,-2-96 0,2 96 0,0-247 0,1 0 0,1 0 0,7-32 0,-7 45 0,1 0 0,1 0 0,-1 0 0,1 0 0,1 1 0,0 0 0,0 0 0,1 0 0,13-15 0,7-9 0,-23 28 0,1 0 0,-1 0 0,1 0 0,0 1 0,0-1 0,1 1 0,-1 0 0,1 1 0,0-1 0,0 1 0,9-5 0,-4 3 0,0 1 0,1 0 0,-1 1 0,1 0 0,19-2 0,-27 5 0,-1 0 0,1 0 0,-1 0 0,0 0 0,1 0 0,-1 1 0,1-1 0,-1 1 0,0 0 0,0 0 0,1 0 0,-1 0 0,0 0 0,0 0 0,0 0 0,0 1 0,0-1 0,0 1 0,0-1 0,-1 1 0,1 0 0,-1 0 0,1 0 0,-1-1 0,0 2 0,1-1 0,-1 0 0,0 0 0,0 0 0,-1 0 0,1 1 0,0-1 0,0 3 0,0 3 5,1 1-1,-1 0 1,-1-1 0,0 1-1,0-1 1,-1 1-1,0 0 1,0-1 0,-1 1-1,0-1 1,0 0 0,-1 1-1,0-1 1,-1 0-1,1-1 1,-2 1 0,1-1-1,-1 1 1,0-2-1,-1 1 1,1 0 0,-1-1-1,-1 0 1,1 0-1,-8 4 1,-1 2-140,0-2 0,-1 1 0,0-2 0,-1 0 0,0-1 0,0-1 0,-1-1 0,1 0 0,-2-1 0,-32 4 0,32-7-6691</inkml:trace>
</inkml:ink>
</file>

<file path=ppt/ink/ink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5:11:41.248"/>
    </inkml:context>
    <inkml:brush xml:id="br0">
      <inkml:brushProperty name="width" value="0.05" units="cm"/>
      <inkml:brushProperty name="height" value="0.05" units="cm"/>
    </inkml:brush>
  </inkml:definitions>
  <inkml:trace contextRef="#ctx0" brushRef="#br0">351 26 24575,'0'-1'0,"-1"-1"0,1 1 0,-1 0 0,1 0 0,-1 0 0,0 0 0,1 0 0,-1 0 0,0 0 0,0 1 0,1-1 0,-1 0 0,0 0 0,0 1 0,0-1 0,0 0 0,0 1 0,0-1 0,0 1 0,0-1 0,0 1 0,0-1 0,-1 1 0,1 0 0,0 0 0,0 0 0,-2-1 0,-38-3 0,37 4 0,-9-1 0,1 0 0,-1 1 0,1 1 0,0 0 0,-1 1 0,1 0 0,-13 4 0,19-4 0,0 1 0,0 0 0,0 0 0,1 0 0,-1 1 0,1 0 0,0 0 0,0 0 0,0 1 0,0-1 0,1 1 0,0 0 0,0 1 0,0-1 0,-3 7 0,0 4 0,1 0 0,0 0 0,1 1 0,0-1 0,2 1 0,0 0 0,1 1 0,0-1 0,2 0 0,0 0 0,1 1 0,4 20 0,-4-34 0,0 0 0,0 0 0,0 0 0,1 0 0,-1 0 0,1-1 0,0 1 0,0-1 0,1 1 0,-1-1 0,1 0 0,-1 0 0,1 0 0,0 0 0,0 0 0,1-1 0,-1 1 0,0-1 0,1 0 0,0 0 0,-1 0 0,1-1 0,0 1 0,0-1 0,0 0 0,0 0 0,0 0 0,0-1 0,5 1 0,5 1 0,1-1 0,-1 0 0,1-1 0,-1-1 0,1 0 0,-1-1 0,16-4 0,-27 5 0,-1 1 0,1-1 0,0 0 0,-1 0 0,1-1 0,-1 1 0,1 0 0,-1-1 0,0 1 0,1-1 0,-1 0 0,0 0 0,0 0 0,0 0 0,0 0 0,-1 0 0,1-1 0,-1 1 0,1-1 0,-1 1 0,0-1 0,0 1 0,2-6 0,-3 6 0,0 1 0,0-1 0,0 0 0,-1 0 0,1 0 0,0 0 0,-1 0 0,1 1 0,-1-1 0,1 0 0,-1 0 0,0 1 0,0-1 0,0 0 0,0 1 0,0-1 0,0 1 0,0-1 0,-1 1 0,1 0 0,0-1 0,-1 1 0,1 0 0,-1 0 0,1 0 0,-1 0 0,0 0 0,1 0 0,-1 1 0,0-1 0,0 1 0,0-1 0,1 1 0,-1-1 0,-4 1 0,-4-2 0,-1 0 0,0 1 0,1 0 0,-1 1 0,0 0 0,0 0 0,1 2 0,-1-1 0,0 1 0,1 1 0,-1 0 0,1 0 0,0 1 0,0 0 0,0 1 0,1 0 0,0 0 0,0 1 0,0 1 0,0-1 0,-12 14 0,15-10 0,0 0 0,0 1 0,1 0 0,1 0 0,0 0 0,0 1 0,1-1 0,1 1 0,0 0 0,0-1 0,1 1 0,1 0 0,1 20 0,0-28 0,0 1 0,0-1 0,0 0 0,1 1 0,0-1 0,0 0 0,0 0 0,0 0 0,1 0 0,0 0 0,-1 0 0,1-1 0,1 1 0,-1-1 0,0 0 0,1 0 0,0 0 0,-1-1 0,1 1 0,0-1 0,0 0 0,1 0 0,-1 0 0,0-1 0,1 1 0,8 1 0,8 1 0,0 0 0,1-1 0,-1-1 0,30-1 0,74-2-1365,-104 1-5461</inkml:trace>
</inkml:ink>
</file>

<file path=ppt/ink/ink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5:11:51.186"/>
    </inkml:context>
    <inkml:brush xml:id="br0">
      <inkml:brushProperty name="width" value="0.05" units="cm"/>
      <inkml:brushProperty name="height" value="0.05" units="cm"/>
    </inkml:brush>
  </inkml:definitions>
  <inkml:trace contextRef="#ctx0" brushRef="#br0">252 1 24575,'-23'-1'0,"-1"2"0,1 0 0,0 2 0,-40 8 0,58-9 0,0-1 0,0 1 0,0 0 0,0 0 0,1 1 0,-1-1 0,0 1 0,1 0 0,0 0 0,0 0 0,0 1 0,0 0 0,0 0 0,1 0 0,0 0 0,0 0 0,0 0 0,0 1 0,0 0 0,1-1 0,0 1 0,0 0 0,0 0 0,1 0 0,0 0 0,0 1 0,0 5 0,0-7 0,0 1 0,1 0 0,0 0 0,0-1 0,0 1 0,1 0 0,-1 0 0,1-1 0,1 1 0,-1 0 0,0-1 0,1 1 0,0-1 0,0 0 0,0 1 0,6 6 0,-4-8 0,0 1 0,0 0 0,0-1 0,1 0 0,-1 0 0,1-1 0,0 1 0,0-1 0,0 0 0,0 0 0,0 0 0,0-1 0,1 0 0,-1 0 0,6 0 0,-4 0 0,-1 0 0,1-1 0,0 1 0,-1-2 0,1 1 0,-1-1 0,1 0 0,-1 0 0,1 0 0,8-4 0,-12 3 0,0 1 0,0-1 0,0 0 0,-1 0 0,1 0 0,-1 0 0,1 0 0,-1-1 0,0 1 0,0-1 0,0 1 0,0-1 0,0 0 0,-1 0 0,1 0 0,-1 0 0,0 0 0,0 0 0,0 0 0,0 0 0,-1 0 0,1-7 0,0 4-65,0-1 0,0 1 0,-1-1 0,0 1 0,-1-1 0,1 1 0,-1 0 0,-1-1 0,1 1 0,-1 0 0,0 0 0,0 0 0,-1 0 0,0 0 0,0 0 0,0 1 0,0 0 0,-1-1 0,0 1 0,-9-8 0,1 3-6761</inkml:trace>
</inkml:ink>
</file>

<file path=ppt/ink/ink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5:11:51.545"/>
    </inkml:context>
    <inkml:brush xml:id="br0">
      <inkml:brushProperty name="width" value="0.05" units="cm"/>
      <inkml:brushProperty name="height" value="0.05" units="cm"/>
    </inkml:brush>
  </inkml:definitions>
  <inkml:trace contextRef="#ctx0" brushRef="#br0">0 1 24575</inkml:trace>
</inkml:ink>
</file>

<file path=ppt/ink/ink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5:11:52.545"/>
    </inkml:context>
    <inkml:brush xml:id="br0">
      <inkml:brushProperty name="width" value="0.05" units="cm"/>
      <inkml:brushProperty name="height" value="0.05" units="cm"/>
    </inkml:brush>
  </inkml:definitions>
  <inkml:trace contextRef="#ctx0" brushRef="#br0">70 1 24575,'-19'53'0,"-4"25"0,17-62 0,0 1 0,1 1 0,-4 29 0,8-44 0,1-1 0,0 1 0,0-1 0,0 1 0,0 0 0,1-1 0,-1 1 0,0-1 0,1 1 0,0-1 0,0 0 0,0 1 0,0-1 0,0 0 0,0 1 0,0-1 0,1 0 0,-1 0 0,1 0 0,-1 0 0,1 0 0,0-1 0,0 1 0,0 0 0,0-1 0,0 0 0,0 1 0,1-1 0,-1 0 0,0 0 0,1 0 0,2 1 0,10 1 0,-1 0 0,1-1 0,-1-1 0,28-1 0,24 5 0,-43 0-455,0-2 0,40 3 0,-42-6-6371</inkml:trace>
</inkml:ink>
</file>

<file path=ppt/ink/ink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5:11:53.076"/>
    </inkml:context>
    <inkml:brush xml:id="br0">
      <inkml:brushProperty name="width" value="0.05" units="cm"/>
      <inkml:brushProperty name="height" value="0.05" units="cm"/>
    </inkml:brush>
  </inkml:definitions>
  <inkml:trace contextRef="#ctx0" brushRef="#br0">1 0 24575,'0'5'0,"0"5"0,0 5 0,0 5 0,0 3 0,0 1 0,0 2 0,0 0 0,0 0 0,0-1 0,0 1 0,0-1 0,0 0 0,0 0 0,0 0 0,0 0 0,0 0 0,0-4-8191</inkml:trace>
</inkml:ink>
</file>

<file path=ppt/ink/ink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5:11:59.634"/>
    </inkml:context>
    <inkml:brush xml:id="br0">
      <inkml:brushProperty name="width" value="0.05" units="cm"/>
      <inkml:brushProperty name="height" value="0.05" units="cm"/>
    </inkml:brush>
  </inkml:definitions>
  <inkml:trace contextRef="#ctx0" brushRef="#br0">129 1 24575,'-14'0'0,"6"-1"0,-1 1 0,0 0 0,1 1 0,-1 0 0,1 0 0,-17 5 0,23-5 0,-1 1 0,1-1 0,-1 1 0,1 0 0,0 0 0,0-1 0,0 1 0,0 1 0,0-1 0,0 0 0,0 0 0,1 1 0,-1-1 0,1 1 0,0-1 0,-1 1 0,1 0 0,0-1 0,1 1 0,-1 0 0,0 0 0,1 0 0,0 0 0,0 5 0,-1-4 0,1 1 0,0-1 0,0 0 0,0 1 0,1-1 0,-1 1 0,1-1 0,1 0 0,-1 1 0,0-1 0,1 0 0,0 0 0,0 0 0,0 0 0,0-1 0,1 1 0,-1 0 0,1-1 0,0 0 0,6 6 0,-3-5 0,-1 0 0,1 0 0,0-1 0,0 0 0,1 0 0,-1 0 0,0-1 0,1 0 0,0 0 0,-1-1 0,1 0 0,0 0 0,7 0 0,-12-1 0,0-1 0,1 1 0,-1 0 0,0-1 0,0 0 0,1 1 0,-1-1 0,0 0 0,0 0 0,0 0 0,0 0 0,0-1 0,0 1 0,-1 0 0,1-1 0,0 1 0,-1-1 0,1 0 0,-1 0 0,1 1 0,-1-1 0,0 0 0,0 0 0,0 0 0,0 0 0,0-1 0,0 1 0,-1 0 0,1 0 0,0 0 0,-1-1 0,0 1 0,0 0 0,0-4 0,2-8 0,-2-1 0,0 0 0,-3-28 0,3 40-114,-1 0 1,1 0-1,-1 0 0,0 0 0,0 0 1,0 1-1,0-1 0,-1 0 0,1 1 1,0-1-1,-4-4 0,-7-4-6712</inkml:trace>
</inkml:ink>
</file>

<file path=ppt/ink/ink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5:12:00.118"/>
    </inkml:context>
    <inkml:brush xml:id="br0">
      <inkml:brushProperty name="width" value="0.05" units="cm"/>
      <inkml:brushProperty name="height" value="0.05" units="cm"/>
    </inkml:brush>
  </inkml:definitions>
  <inkml:trace contextRef="#ctx0" brushRef="#br0">0 0 24575</inkml:trace>
</inkml:ink>
</file>

<file path=ppt/ink/ink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5:12:01.503"/>
    </inkml:context>
    <inkml:brush xml:id="br0">
      <inkml:brushProperty name="width" value="0.05" units="cm"/>
      <inkml:brushProperty name="height" value="0.05" units="cm"/>
    </inkml:brush>
  </inkml:definitions>
  <inkml:trace contextRef="#ctx0" brushRef="#br0">152 1 24575,'-5'0'0,"1"0"0,-1 0 0,1 1 0,0 0 0,0 0 0,-1 0 0,1 1 0,0-1 0,0 1 0,0 0 0,0 0 0,0 0 0,1 1 0,-1-1 0,-3 5 0,1-1 0,0 0 0,0 1 0,1 0 0,0 0 0,0 0 0,1 1 0,-5 10 0,2 1 0,0-1 0,2 1 0,0 0 0,1 1 0,1-1 0,-1 24 0,3-26 0,1 0 0,1 1 0,0-1 0,1 0 0,1 0 0,0 0 0,10 26 0,-11-38 0,0 0 0,1 0 0,-1 0 0,1 0 0,0-1 0,1 1 0,-1-1 0,1 0 0,-1 0 0,1 0 0,1 0 0,-1-1 0,0 0 0,1 0 0,0 0 0,0 0 0,0-1 0,0 1 0,0-1 0,0-1 0,0 1 0,1-1 0,-1 0 0,1 0 0,-1 0 0,1-1 0,8 0 0,-12 0 0,0 0 0,-1 0 0,1 0 0,0 0 0,0 0 0,0-1 0,0 1 0,0-1 0,0 1 0,0-1 0,-1 0 0,1 0 0,0 0 0,0 0 0,-1 0 0,1 0 0,-1 0 0,1 0 0,-1-1 0,1 1 0,-1-1 0,0 1 0,0-1 0,0 1 0,0-1 0,0 0 0,0 1 0,0-1 0,0 0 0,-1 0 0,1 0 0,-1 0 0,1 1 0,-1-1 0,0 0 0,0 0 0,0 0 0,0 0 0,0 0 0,0 0 0,-1-2 0,1-1 0,-1 0 0,0 0 0,0 0 0,-1 0 0,1 1 0,-1-1 0,0 0 0,0 1 0,-1-1 0,1 1 0,-1 0 0,0 0 0,0 0 0,-1 0 0,-4-4 0,-9-5-341,-1 1 0,0 1-1,-24-11 1,27 16-6485</inkml:trace>
</inkml:ink>
</file>

<file path=ppt/ink/ink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0:40:27.985"/>
    </inkml:context>
    <inkml:brush xml:id="br0">
      <inkml:brushProperty name="width" value="0.05" units="cm"/>
      <inkml:brushProperty name="height" value="0.05" units="cm"/>
    </inkml:brush>
  </inkml:definitions>
  <inkml:trace contextRef="#ctx0" brushRef="#br0">0 1 24575,'473'0'-1365,"-452"0"-5461</inkml:trace>
</inkml:ink>
</file>

<file path=ppt/ink/ink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0:40:29.334"/>
    </inkml:context>
    <inkml:brush xml:id="br0">
      <inkml:brushProperty name="width" value="0.05" units="cm"/>
      <inkml:brushProperty name="height" value="0.05" units="cm"/>
    </inkml:brush>
  </inkml:definitions>
  <inkml:trace contextRef="#ctx0" brushRef="#br0">1 0 24575,'424'0'-1365,"-402"0"-5461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5:08:26.040"/>
    </inkml:context>
    <inkml:brush xml:id="br0">
      <inkml:brushProperty name="width" value="0.05" units="cm"/>
      <inkml:brushProperty name="height" value="0.05" units="cm"/>
    </inkml:brush>
  </inkml:definitions>
  <inkml:trace contextRef="#ctx0" brushRef="#br0">0 1 24575,'1023'0'0,"-1020"0"0,0 0 0,0 0 0,1 0 0,-1 0 0,0 0 0,0 1 0,0-1 0,0 1 0,-1 0 0,1 0 0,0 0 0,0 0 0,0 1 0,-1-1 0,1 1 0,0-1 0,-1 1 0,0 0 0,1 0 0,-1 0 0,3 4 0,-3-2 0,0 1 0,0 0 0,0 0 0,0 1 0,-1-1 0,0 0 0,0 1 0,0-1 0,-1 0 0,0 1 0,0 7 0,-5 739 0,3-723 0,-9 54 0,6-52 0,-3 50 0,7 2305 0,3-1136 0,-2-1220-74,-1-16-184,1-1 0,0 0-1,1 1 1,4 21 0,0-20-6568</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5:09:35.970"/>
    </inkml:context>
    <inkml:brush xml:id="br0">
      <inkml:brushProperty name="width" value="0.05" units="cm"/>
      <inkml:brushProperty name="height" value="0.05" units="cm"/>
    </inkml:brush>
  </inkml:definitions>
  <inkml:trace contextRef="#ctx0" brushRef="#br0">203 2 24575,'-26'0'0,"13"-1"0,1 1 0,-1 0 0,0 1 0,-18 4 0,27-4 0,0 1 0,0-1 0,1 1 0,-1-1 0,0 1 0,1 0 0,-1 1 0,1-1 0,0 1 0,0-1 0,-1 1 0,2 0 0,-1 0 0,0 0 0,1 1 0,-1-1 0,-3 8 0,1-1 0,0 0 0,1 0 0,0 0 0,0 1 0,1 0 0,1 0 0,0 0 0,0 0 0,1 0 0,0 1 0,1-1 0,0 0 0,1 0 0,1 0 0,-1 0 0,2 0 0,3 12 0,-5-20 0,1 0 0,0-1 0,-1 1 0,1-1 0,0 1 0,0-1 0,0 0 0,1 1 0,-1-1 0,0-1 0,1 1 0,-1 0 0,1 0 0,0-1 0,0 0 0,-1 1 0,1-1 0,0 0 0,0 0 0,0-1 0,0 1 0,0-1 0,0 1 0,0-1 0,1 0 0,-1 0 0,0 0 0,0-1 0,0 1 0,3-2 0,0 1 0,0 0 0,0-1 0,0 0 0,-1 0 0,1 0 0,-1-1 0,0 0 0,0 0 0,0 0 0,0-1 0,0 1 0,-1-1 0,1 0 0,6-9 0,-5 4 0,0-1 0,0 1 0,-1-1 0,0-1 0,-1 1 0,0-1 0,0 0 0,-1 0 0,-1 0 0,2-12 0,3 0 0,-7 23 0,0-1 0,0 1 0,0 0 0,1 0 0,-1 0 0,0-1 0,0 1 0,0 0 0,1 0 0,-1 0 0,0 0 0,0 0 0,1 0 0,-1 0 0,0-1 0,0 1 0,1 0 0,-1 0 0,0 0 0,0 0 0,1 0 0,-1 0 0,0 0 0,1 0 0,-1 0 0,0 0 0,0 1 0,1-1 0,-1 0 0,0 0 0,0 0 0,1 0 0,-1 0 0,0 0 0,0 0 0,0 1 0,1-1 0,-1 0 0,0 1 0,23 34 0,-8-9 0,11 12-24,-18-24-244,1-1-1,0-1 1,1 1 0,15 14 0,-13-18-6558</inkml:trace>
</inkml:ink>
</file>

<file path=ppt/ink/ink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0:40:30.499"/>
    </inkml:context>
    <inkml:brush xml:id="br0">
      <inkml:brushProperty name="width" value="0.05" units="cm"/>
      <inkml:brushProperty name="height" value="0.05" units="cm"/>
    </inkml:brush>
  </inkml:definitions>
  <inkml:trace contextRef="#ctx0" brushRef="#br0">0 0 24575,'5'1'0,"1"-1"0,-1 1 0,0 1 0,1-1 0,-1 1 0,0 0 0,0 0 0,0 0 0,-1 1 0,1 0 0,0 0 0,-1 0 0,7 6 0,54 59 0,-38-39 0,63 79 0,-78-93 0,-4-6 0,-1 2 0,1-1 0,-2 1 0,11 21 0,-15-27 0,-1 1 0,0-1 0,0 0 0,0 1 0,0-1 0,-1 1 0,0-1 0,0 1 0,0-1 0,-1 1 0,0-1 0,0 1 0,-3 9 0,-11 32 0,3-13 0,1 1 0,2 0 0,1 0 0,2 1 0,-2 52 0,9-73-151,-1-1-1,-1 0 0,0 1 0,-1-1 1,0 0-1,-1 0 0,-1 0 1,-6 17-1,1-15-6674</inkml:trace>
</inkml:ink>
</file>

<file path=ppt/ink/ink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0:41:10.841"/>
    </inkml:context>
    <inkml:brush xml:id="br0">
      <inkml:brushProperty name="width" value="0.05" units="cm"/>
      <inkml:brushProperty name="height" value="0.05" units="cm"/>
    </inkml:brush>
  </inkml:definitions>
  <inkml:trace contextRef="#ctx0" brushRef="#br0">3 2136 24575,'-2'-113'0,"5"-123"0,8 169 0,-6 48 0,-2 1 0,2-27 0,-3 24 0,0 0 0,7-23 0,-4 23 0,-2 0 0,2-25 0,7-111 0,1-36 0,-14 166 0,2 0 0,1 0 0,10-51 0,-5 35 0,-2 0 0,-2 0 0,-2 0 0,-5-48 0,2-10 0,2-322 0,-1 419 0,1-1 0,0 1 0,0-1 0,1 1 0,0 0 0,-1-1 0,1 1 0,1 0 0,-1 0 0,1-1 0,-1 1 0,1 0 0,0 1 0,1-1 0,-1 0 0,1 1 0,-1-1 0,1 1 0,5-5 0,-1 4 0,0-1 0,0 2 0,1-1 0,-1 1 0,1 0 0,0 0 0,0 1 0,0 0 0,13-1 0,11-1 0,45-1 0,-49 5 0,0-2 0,45-8 0,90-15 0,-157 23 0,-1 1 0,1 0 0,-1 1 0,1-1 0,0 1 0,-1 0 0,1 1 0,0-1 0,-1 1 0,11 3 0,-13-3 0,-1 0 0,0 1 0,0 0 0,0-1 0,0 1 0,0 0 0,0 0 0,0 0 0,-1 0 0,1 0 0,-1 1 0,1-1 0,-1 0 0,0 1 0,0-1 0,0 1 0,0-1 0,0 1 0,-1 0 0,1-1 0,-1 1 0,0 0 0,0-1 0,0 6 0,-1 241 0,-2-94 0,3 1512-1365,0-1645-5461</inkml:trace>
</inkml:ink>
</file>

<file path=ppt/ink/ink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0:41:32.795"/>
    </inkml:context>
    <inkml:brush xml:id="br0">
      <inkml:brushProperty name="width" value="0.05" units="cm"/>
      <inkml:brushProperty name="height" value="0.05" units="cm"/>
    </inkml:brush>
  </inkml:definitions>
  <inkml:trace contextRef="#ctx0" brushRef="#br0">0 3241 24575,'0'-598'0,"1"579"0,1 0 0,8-32 0,2-34 0,-13-28 0,2-47 0,11 85 0,-7 53 0,-2-2 0,2-30 0,-5 31 0,1 0 0,2-1 0,8-41 0,-5 35 0,-2-1 0,-2 0 0,0 1 0,-5-50 0,1 35 0,4-46 0,10 17 0,-7 51 0,-2 0 0,2-31 0,-6-1093 0,2 1132 0,1-1 0,0 0 0,5-17 0,5-36 0,-12 66 0,0-1 0,0 1 0,0 0 0,1 0 0,-1-1 0,1 1 0,0 0 0,0 0 0,0 0 0,1 0 0,-1 0 0,0 0 0,1 0 0,0 1 0,0-1 0,0 0 0,0 1 0,0 0 0,5-4 0,-3 3 0,1 1 0,0 0 0,0 0 0,0 1 0,0-1 0,1 1 0,-1 0 0,0 0 0,1 1 0,-1 0 0,8 0 0,565 5 0,-575-6 0,0 1 0,0 0 0,0 0 0,0 0 0,0 1 0,0-1 0,0 1 0,0 0 0,0-1 0,0 1 0,0 1 0,0-1 0,-1 0 0,1 1 0,0-1 0,-1 1 0,1 0 0,-1 0 0,0 0 0,1 0 0,1 3 0,-1 0 0,-1 0 0,0-1 0,0 2 0,-1-1 0,1 0 0,-1 0 0,0 0 0,-1 1 0,1-1 0,-1 0 0,0 9 0,-2 4 0,0-1 0,0 0 0,-7 22 0,4-21 0,1 0 0,-2 34 0,4 472 0,4-251 0,-3-243 0,-10 53 0,5-53 0,-1 51 0,7-27 0,1-9 0,-3 1 0,-12 83 0,9-97 0,-2 61 0,6-62 0,-1-1 0,-8 43 0,5-45 0,1 0 0,0 52 0,4-52 0,-1 0 0,-10 54 0,4-39 0,2 1 0,2 0 0,2 0 0,5 45 0,-1 11 0,-4 546-1365,1-624-5461</inkml:trace>
</inkml:ink>
</file>

<file path=ppt/ink/ink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0:41:45.900"/>
    </inkml:context>
    <inkml:brush xml:id="br0">
      <inkml:brushProperty name="width" value="0.05" units="cm"/>
      <inkml:brushProperty name="height" value="0.05" units="cm"/>
    </inkml:brush>
  </inkml:definitions>
  <inkml:trace contextRef="#ctx0" brushRef="#br0">251 1873 24575,'-1'-5'0,"0"1"0,0-1 0,-1 1 0,1-1 0,-1 1 0,0-1 0,0 1 0,-1 0 0,-4-6 0,-11-23 0,-9-66 0,20 66 0,-2 0 0,-16-37 0,19 53 0,0-1 0,2 0 0,-4-23 0,-1-6 0,-20-99 0,9-7 0,8 95 0,2-1 0,3 0 0,2-79 0,4 120 0,-1 1 0,0-1 0,-7-20 0,5 19 0,0-1 0,-1-25 0,6-304 0,0 332 0,1-1 0,1 1 0,1 0 0,0 0 0,10-24 0,8-32 0,-21 70 0,0 1 0,0-1 0,0 0 0,1 0 0,-1 1 0,1-1 0,-1 0 0,1 1 0,0 0 0,0-1 0,0 1 0,0 0 0,1 0 0,-1 0 0,0 0 0,1 1 0,-1-1 0,1 1 0,0-1 0,0 1 0,-1 0 0,1 0 0,0 0 0,0 0 0,0 1 0,0-1 0,4 1 0,11-2 0,0 1 0,1 1 0,27 3 0,-12 0 0,465-2 0,-476-3 0,1-1 0,-2 0 0,42-13 0,-52 12 0,-11 4 0,0 0 0,0-1 0,0 1 0,0 0 0,0 0 0,0 0 0,-1-1 0,1 1 0,0 0 0,0 0 0,0 1 0,0-1 0,0 0 0,0 0 0,0 0 0,0 1 0,0-1 0,0 0 0,-1 1 0,1-1 0,0 1 0,0-1 0,0 1 0,-1-1 0,1 1 0,0-1 0,-1 1 0,1 0 0,0 0 0,0 0 0,0 2 0,0 0 0,0-1 0,0 1 0,0 0 0,-1 0 0,1-1 0,-1 1 0,0 0 0,1 0 0,-2 4 0,0 6 0,0 1 0,-2-1 0,-4 19 0,-2 6 0,3 0 0,1 1 0,2-1 0,2 1 0,5 57 0,-1 3 0,-3 1121-1365,0-1199-5461</inkml:trace>
</inkml:ink>
</file>

<file path=ppt/ink/ink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0:42:18.409"/>
    </inkml:context>
    <inkml:brush xml:id="br0">
      <inkml:brushProperty name="width" value="0.05" units="cm"/>
      <inkml:brushProperty name="height" value="0.05" units="cm"/>
    </inkml:brush>
  </inkml:definitions>
  <inkml:trace contextRef="#ctx0" brushRef="#br0">3 1 24575,'-3'138'0,"6"148"0,9-211 0,-7-52 0,-2 0 0,2 31 0,-7 45 0,4 76 0,9-101 0,-6-52 0,-1 2 0,0 30 0,-3 1007 95,-3-479-1555,2-560-5366</inkml:trace>
</inkml:ink>
</file>

<file path=ppt/ink/ink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0:42:33.738"/>
    </inkml:context>
    <inkml:brush xml:id="br0">
      <inkml:brushProperty name="width" value="0.05" units="cm"/>
      <inkml:brushProperty name="height" value="0.05" units="cm"/>
    </inkml:brush>
  </inkml:definitions>
  <inkml:trace contextRef="#ctx0" brushRef="#br0">0 31 24575,'30'0'0,"-1"-1"0,1-2 0,39-8 0,-21 4 0,0 2 0,1 2 0,88 6 0,-28-1 0,2257-2 0,-2343 2 0,-1 0 0,1 2 0,-1 0 0,25 9 0,-24-6 0,1-1 0,-1-1 0,43 3 0,629-8 0,-319-2 0,-358 3 0,0 1 0,-1 1 0,20 5 0,-18-4 0,0 0 0,27 1 0,7-4 0,-23-1 0,0 1 0,-1 1 0,39 8 0,-28-3 0,1-2 0,1-2 0,75-3 0,-72-2 0,1 2 0,86 12 0,23 18 0,-122-27 0,0-1 0,49-3 0,38 2 0,-53 12 0,-50-9 0,1-1 0,29 3 0,39-6 0,-51-1 0,-1 1 0,1 2 0,60 11 0,-53-6 0,1-2 0,0-2 0,0-2 0,49-4 0,8 0 0,2017 3 0,-2093-2 0,0-1 0,0-1 0,0-1 0,0-1 0,31-12 0,-31 9 0,0 1 0,0 2 0,1 0 0,0 2 0,25-2 0,113-5 0,24-1 0,486 12 0,-654-1 0,0-1 0,32-7 0,33-4 0,293 12 0,-181 3 0,-178-4 0,0 0 0,0-1 0,0 0 0,-1-2 0,19-6 0,-18 5 0,0 0 0,0 2 0,1 0 0,31-2 0,175 7-1365,-203-1-5461</inkml:trace>
</inkml:ink>
</file>

<file path=ppt/ink/ink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0:42:37.444"/>
    </inkml:context>
    <inkml:brush xml:id="br0">
      <inkml:brushProperty name="width" value="0.05" units="cm"/>
      <inkml:brushProperty name="height" value="0.05" units="cm"/>
    </inkml:brush>
  </inkml:definitions>
  <inkml:trace contextRef="#ctx0" brushRef="#br0">3 4231 24575,'-3'-138'0,"6"-149"0,9 213 0,-7 51 0,-2 0 0,2-30 0,-5 27 0,2 0 0,0 1 0,8-34 0,-3 15 0,-2 0 0,-2 0 0,-6-87 0,0 30 0,5 74 0,0 1 0,8-33 0,-5 32 0,-1-1 0,1-28 0,-6-1065 0,0 1103 0,-1 0 0,-1 1 0,-5-20 0,4 18 0,0 0 0,-1-27 0,3-596 0,4 312 0,-3 312 0,-1-1 0,-1 0 0,-1 1 0,-10-33 0,7 32 0,2 0 0,0 0 0,2 0 0,-3-28 0,8-326-1365,-2 351-5461</inkml:trace>
</inkml:ink>
</file>

<file path=ppt/ink/ink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0:53:56.265"/>
    </inkml:context>
    <inkml:brush xml:id="br0">
      <inkml:brushProperty name="width" value="0.05" units="cm"/>
      <inkml:brushProperty name="height" value="0.05" units="cm"/>
    </inkml:brush>
  </inkml:definitions>
  <inkml:trace contextRef="#ctx0" brushRef="#br0">71 27 24575,'19'-1'0,"-1"-1"0,34-8 0,33-2 0,-55 11 0,216 3 0,-239 0 0,1-1 0,0 1 0,-1 1 0,0 0 0,0 0 0,1 0 0,-2 1 0,1 0 0,0 0 0,-1 1 0,0-1 0,0 2 0,0-1 0,-1 0 0,10 14 0,-8-11 0,0 1 0,-1 0 0,0 1 0,-1 0 0,0 0 0,-1 0 0,0 0 0,0 1 0,-1-1 0,3 20 0,4 26 0,-6-42 0,-1 1 0,-1-1 0,0 0 0,0 26 0,-2-37 0,0 0 0,-1 0 0,1 1 0,-1-1 0,0 0 0,0 0 0,0 0 0,0 0 0,-1 0 0,1 0 0,-1 0 0,1 0 0,-1-1 0,0 1 0,0 0 0,-1-1 0,1 0 0,0 1 0,-1-1 0,1 0 0,-1 0 0,0-1 0,0 1 0,0-1 0,-5 3 0,-64 20 0,-19 8 0,76-26 0,-1-1 0,0 0 0,0-1 0,-33 3 0,-8 2 0,28-4 0,-52 1 0,53-5 0,0 2 0,-31 6 0,39-6-455,0 0 0,-28 1 0,27-4-6371</inkml:trace>
</inkml:ink>
</file>

<file path=ppt/ink/ink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0:53:57.285"/>
    </inkml:context>
    <inkml:brush xml:id="br0">
      <inkml:brushProperty name="width" value="0.05" units="cm"/>
      <inkml:brushProperty name="height" value="0.05" units="cm"/>
    </inkml:brush>
  </inkml:definitions>
  <inkml:trace contextRef="#ctx0" brushRef="#br0">374 1 24575,'-22'0'0,"0"0"0,0 2 0,0 0 0,1 2 0,-39 10 0,51-11 0,0 1 0,1 0 0,0 0 0,-1 1 0,2 0 0,-1 1 0,0-1 0,1 1 0,0 1 0,1-1 0,-1 1 0,1 1 0,1-1 0,-1 1 0,1 0 0,-4 9 0,-7 21 0,2 1 0,1 0 0,-10 59 0,17-71 0,3-14 0,1-1 0,0 1 0,1-1 0,1 1 0,0 0 0,1-1 0,0 1 0,0 0 0,2-1 0,0 0 0,0 0 0,1 1 0,0-2 0,1 1 0,0-1 0,1 1 0,1-1 0,8 11 0,-11-17 8,0-1 0,1 0 0,-1 0 0,1 0 0,0 0 0,0-1 0,1 0 0,-1 0 0,1 0 0,-1-1 0,1 1 0,0-1 0,0-1 0,9 2 0,6 1-503,1-1 0,37 0 0,-38-3-6331</inkml:trace>
</inkml:ink>
</file>

<file path=ppt/ink/ink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0:53:58.242"/>
    </inkml:context>
    <inkml:brush xml:id="br0">
      <inkml:brushProperty name="width" value="0.05" units="cm"/>
      <inkml:brushProperty name="height" value="0.05" units="cm"/>
    </inkml:brush>
  </inkml:definitions>
  <inkml:trace contextRef="#ctx0" brushRef="#br0">1 26 24575,'19'-1'0,"0"-1"0,32-8 0,35-2 0,313 12-1365,-378 0-5461</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5:09:36.549"/>
    </inkml:context>
    <inkml:brush xml:id="br0">
      <inkml:brushProperty name="width" value="0.05" units="cm"/>
      <inkml:brushProperty name="height" value="0.05" units="cm"/>
    </inkml:brush>
  </inkml:definitions>
  <inkml:trace contextRef="#ctx0" brushRef="#br0">1 45 24575,'4'0'0,"6"0"0,5 0 0,4 0 0,4 0 0,1 0 0,2 0 0,0 0 0,0 0 0,0 0 0,-5-4 0,-1-1 0,-1-1 0,-2-2 0,-1-1 0,2 2 0,-3 2-8191</inkml:trace>
</inkml:ink>
</file>

<file path=ppt/ink/ink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0:53:59.953"/>
    </inkml:context>
    <inkml:brush xml:id="br0">
      <inkml:brushProperty name="width" value="0.05" units="cm"/>
      <inkml:brushProperty name="height" value="0.05" units="cm"/>
    </inkml:brush>
  </inkml:definitions>
  <inkml:trace contextRef="#ctx0" brushRef="#br0">156 357 24575,'38'1'0,"-19"0"0,-1-1 0,1 0 0,0-2 0,-1 0 0,27-6 0,-40 6 0,1 0 0,-1-1 0,0 1 0,0-1 0,0 0 0,0 0 0,0 0 0,-1-1 0,0 0 0,1 1 0,-2-2 0,1 1 0,0 0 0,-1-1 0,1 0 0,-1 0 0,-1 0 0,1 0 0,-1 0 0,0 0 0,0-1 0,2-7 0,-2 4 0,1-1 0,-1 0 0,-1 0 0,0 0 0,0 0 0,-1 0 0,0 0 0,-1 0 0,0 0 0,-1 0 0,0 0 0,0 0 0,-5-11 0,4 15 0,0 0 0,0 1 0,-1-1 0,1 1 0,-1 0 0,0 0 0,-1 0 0,1 0 0,-1 1 0,0 0 0,0 0 0,0 0 0,0 1 0,-1-1 0,0 1 0,1 1 0,-1-1 0,0 1 0,-1 0 0,1 0 0,-11-1 0,-8-1 0,0 1 0,0 1 0,0 2 0,0 0 0,0 1 0,-41 9 0,61-9 0,1 1 0,-1 0 0,1 0 0,0 0 0,0 1 0,0-1 0,0 1 0,0 0 0,1 0 0,-1 0 0,1 1 0,0-1 0,0 1 0,0 0 0,0 0 0,1 0 0,0 0 0,-1 0 0,1 1 0,1-1 0,-1 1 0,1-1 0,0 1 0,-1 8 0,-2 12 0,2-1 0,1 1 0,3 40 0,-1-26 0,-2 60 0,4 75 0,-3-166 0,1-1 0,0 1 0,1-1 0,0 1 0,0-1 0,0 0 0,1 0 0,0 0 0,0 0 0,1 0 0,0-1 0,0 0 0,1 0 0,-1 0 0,1 0 0,1-1 0,-1 1 0,1-1 0,0-1 0,0 1 0,0-1 0,1 0 0,-1-1 0,1 1 0,0-1 0,0 0 0,0-1 0,9 2 0,18 3 0,1-2 0,-1-2 0,1-1 0,67-5 0,-29 1 0,-26 3-54,-29 1-208,0-2 0,0 0 0,0-1-1,31-5 1,-33 0-6564</inkml:trace>
</inkml:ink>
</file>

<file path=ppt/ink/ink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03:33:15.595"/>
    </inkml:context>
    <inkml:brush xml:id="br0">
      <inkml:brushProperty name="width" value="0.05" units="cm"/>
      <inkml:brushProperty name="height" value="0.05" units="cm"/>
    </inkml:brush>
  </inkml:definitions>
  <inkml:trace contextRef="#ctx0" brushRef="#br0">1 1715 24575,'0'-673'0,"1"654"0,1 0 0,7-32 0,4-34 0,-10 34 0,3 0 0,2 1 0,17-57 0,-21 83 0,0 0 0,0-30 0,7-42 0,14-79 0,-20 143-72,-1 0 0,-2 0 0,-3-47 0,1 40-1005,-1 18-5749</inkml:trace>
</inkml:ink>
</file>

<file path=ppt/ink/ink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03:33:40.535"/>
    </inkml:context>
    <inkml:brush xml:id="br0">
      <inkml:brushProperty name="width" value="0.05" units="cm"/>
      <inkml:brushProperty name="height" value="0.05" units="cm"/>
    </inkml:brush>
  </inkml:definitions>
  <inkml:trace contextRef="#ctx0" brushRef="#br0">25 1 24575,'1'19'0,"1"0"0,7 32 0,4 34 0,-15 17 0,4 46 0,11-80 0,-9-51 0,-1 0 0,3 31 0,-5 378 0,-3-204 0,1-208 0,0 0 0,-2 0 0,1 0 0,-2 0 0,0 0 0,-6 13 0,4-13 0,1 0 0,1 1 0,0-1 0,1 1 0,-2 24 0,5-11 0,-2 0 0,-9 52 0,4-38-1365,5-22-5461</inkml:trace>
</inkml:ink>
</file>

<file path=ppt/ink/ink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03:35:12.339"/>
    </inkml:context>
    <inkml:brush xml:id="br0">
      <inkml:brushProperty name="width" value="0.05" units="cm"/>
      <inkml:brushProperty name="height" value="0.05" units="cm"/>
    </inkml:brush>
  </inkml:definitions>
  <inkml:trace contextRef="#ctx0" brushRef="#br0">31 1 24575,'1'35'0,"0"1"0,-2 0 0,-1 0 0,-11 56 0,6-49 0,2 1 0,2-1 0,2 1 0,4 45 0,0 12 0,-3 347-1365,0-427-5461</inkml:trace>
</inkml:ink>
</file>

<file path=ppt/ink/ink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03:35:12.349"/>
    </inkml:context>
    <inkml:brush xml:id="br0">
      <inkml:brushProperty name="width" value="0.05" units="cm"/>
      <inkml:brushProperty name="height" value="0.05" units="cm"/>
    </inkml:brush>
  </inkml:definitions>
  <inkml:trace contextRef="#ctx0" brushRef="#br0">1 2 24575,'105'-2'0,"115"5"0,-212-3 0,-1 1 0,0 0 0,0 1 0,1-1 0,-1 1 0,0 1 0,-1-1 0,1 1 0,0 1 0,-1-1 0,1 1 0,-1 0 0,0 0 0,-1 1 0,1 0 0,-1 0 0,0 0 0,0 1 0,0-1 0,7 13 0,-6-5 0,0-1 0,-1 1 0,-1 1 0,0-1 0,0 0 0,-1 1 0,-1 0 0,-1-1 0,0 1 0,0 17 0,-1-21 0,-1-1 0,0 1 0,0 0 0,-1-1 0,0 1 0,0-1 0,-1 0 0,0 0 0,-1 0 0,0 0 0,0 0 0,-8 10 0,7-14 0,0 1 0,0 0 0,0-1 0,-1 0 0,0-1 0,0 1 0,0-1 0,0 0 0,-1 0 0,1-1 0,-1 0 0,0 0 0,0-1 0,0 1 0,-1-2 0,-11 3 0,-38 5 0,14-1 0,-77 3 0,99-10 0,1 2 0,-1 0 0,-35 11 0,143-11 0,-52-2 0,1 2 0,44 9 0,-68-10 0,61 7 0,-52-8 0,0 1 0,0 1 0,0 2 0,0 0 0,26 10 0,-41-13 0,0 1 0,0 0 0,-1 1 0,1-1 0,-1 1 0,0 0 0,0 1 0,-1-1 0,1 1 0,-1 0 0,0 0 0,-1 0 0,1 1 0,-1-1 0,0 1 0,0 0 0,0 0 0,-1 0 0,0 0 0,0 0 0,-1 1 0,1 7 0,1 3 0,-1 0 0,-1 0 0,0 0 0,-2 1 0,0-1 0,0 0 0,-2-1 0,-9 34 0,10-44 0,0 1 0,-1-1 0,1 0 0,-2 0 0,1 0 0,-1-1 0,1 1 0,-2-1 0,1 0 0,-1 0 0,1 0 0,-1 0 0,0-1 0,-1 0 0,1 0 0,-1-1 0,0 1 0,0-1 0,0 0 0,0-1 0,-1 1 0,1-1 0,0-1 0,-1 1 0,-9 0 0,-54 2 39,-93-6 1,45-1-1484,96 3-5382</inkml:trace>
</inkml:ink>
</file>

<file path=ppt/ink/ink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03:35:12.350"/>
    </inkml:context>
    <inkml:brush xml:id="br0">
      <inkml:brushProperty name="width" value="0.05" units="cm"/>
      <inkml:brushProperty name="height" value="0.05" units="cm"/>
    </inkml:brush>
  </inkml:definitions>
  <inkml:trace contextRef="#ctx0" brushRef="#br0">247 3 24575,'-43'-1'0,"27"0"0,0 0 0,1 1 0,-1 1 0,0 0 0,-15 5 0,27-5 0,0 0 0,0 0 0,0 1 0,0 0 0,1 0 0,-1 0 0,0 0 0,1 1 0,0-1 0,-1 1 0,1 0 0,0 0 0,0 0 0,1 0 0,-1 0 0,1 1 0,-1-1 0,1 1 0,0 0 0,1 0 0,-1 0 0,0-1 0,0 6 0,-4 11 0,2-10 0,1 0 0,0 0 0,1 1 0,0-1 0,-1 17 0,3-25 0,1 1 0,-1-1 0,0 0 0,0 0 0,1 0 0,-1 0 0,1 0 0,0 0 0,0 0 0,0 0 0,0 0 0,0 0 0,0 0 0,0 0 0,0-1 0,1 1 0,-1 0 0,1-1 0,-1 1 0,1-1 0,0 0 0,0 1 0,-1-1 0,1 0 0,0 0 0,0 0 0,0 0 0,0-1 0,0 1 0,0 0 0,0-1 0,5 1 0,47 9 0,93 4 0,-144-13 0,0-1 0,0 0 0,0 0 0,0 0 0,0-1 0,0 1 0,0-1 0,0 1 0,0-1 0,0 0 0,0 0 0,0 0 0,-1-1 0,1 1 0,0 0 0,-1-1 0,1 0 0,-1 0 0,0 0 0,0 0 0,4-4 0,-3 1 0,-1 0 0,0 0 0,0 0 0,0 0 0,-1-1 0,0 1 0,0-1 0,0 1 0,-1 0 0,1-1 0,-2-7 0,-2-80 0,5 91 0,4 13 0,3 17 0,-1 3-192,2 0-1,1 0 0,1-1 1,1-1-1,20 33 1,-30-57-18,5 9-6616</inkml:trace>
</inkml:ink>
</file>

<file path=ppt/ink/ink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03:35:12.351"/>
    </inkml:context>
    <inkml:brush xml:id="br0">
      <inkml:brushProperty name="width" value="0.05" units="cm"/>
      <inkml:brushProperty name="height" value="0.05" units="cm"/>
    </inkml:brush>
  </inkml:definitions>
  <inkml:trace contextRef="#ctx0" brushRef="#br0">0 1 24575,'5'0'0,"5"0"0,5 0 0,5 0 0,3 0 0,1 0 0,2 0 0,0 0 0,0 0 0,0 0 0,-1 0 0,1 0 0,-2 0 0,1 0 0,0 0 0,0 0 0,0 0 0,-4 0-8191</inkml:trace>
</inkml:ink>
</file>

<file path=ppt/ink/ink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03:35:12.352"/>
    </inkml:context>
    <inkml:brush xml:id="br0">
      <inkml:brushProperty name="width" value="0.05" units="cm"/>
      <inkml:brushProperty name="height" value="0.05" units="cm"/>
    </inkml:brush>
  </inkml:definitions>
  <inkml:trace contextRef="#ctx0" brushRef="#br0">27 1 24575,'3'129'0,"-7"141"0,-8-203 0,7-49 0,2-1 0,-3 31 0,7 276-1365,-1-303-5461</inkml:trace>
</inkml:ink>
</file>

<file path=ppt/ink/ink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03:35:12.353"/>
    </inkml:context>
    <inkml:brush xml:id="br0">
      <inkml:brushProperty name="width" value="0.05" units="cm"/>
      <inkml:brushProperty name="height" value="0.05" units="cm"/>
    </inkml:brush>
  </inkml:definitions>
  <inkml:trace contextRef="#ctx0" brushRef="#br0">203 1 24575,'-12'0'0,"1"-1"0,-1 1 0,1 1 0,0 0 0,-20 4 0,27-3 0,0-1 0,1 1 0,-1-1 0,0 1 0,1 0 0,-1 1 0,1-1 0,0 1 0,0-1 0,0 1 0,0 0 0,0 0 0,1 0 0,-1 0 0,1 1 0,-4 6 0,3-3 0,-7 9 0,1 1 0,1 1 0,1-1 0,0 1 0,-4 20 0,10-34 0,0 1 0,1-1 0,0 1 0,-1 0 0,1-1 0,1 1 0,-1-1 0,1 1 0,-1 0 0,2-1 0,-1 1 0,0-1 0,1 0 0,0 1 0,0-1 0,0 0 0,0 0 0,1 0 0,-1 0 0,1-1 0,0 1 0,0-1 0,0 0 0,1 0 0,-1 0 0,7 4 0,-3-3 5,0 0 0,0-1 0,0 0 0,0 0 0,0-1 0,1 1 0,-1-2 0,1 1 0,14 0 0,74-3-284,-52-1-857,-22 2-5690</inkml:trace>
</inkml:ink>
</file>

<file path=ppt/ink/ink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03:35:12.354"/>
    </inkml:context>
    <inkml:brush xml:id="br0">
      <inkml:brushProperty name="width" value="0.05" units="cm"/>
      <inkml:brushProperty name="height" value="0.05" units="cm"/>
    </inkml:brush>
  </inkml:definitions>
  <inkml:trace contextRef="#ctx0" brushRef="#br0">1 1 24575,'0'923'0,"-1"-958"0,3 1 0,6-45 0,-6 67 0,1-1 0,1 1 0,0 0 0,1 0 0,0 0 0,0 1 0,1 0 0,1 0 0,13-17 0,-12 19 0,0 0 0,1 0 0,-1 1 0,2 1 0,-1 0 0,1 0 0,0 0 0,0 1 0,19-7 0,-26 12 0,-1 0 0,1 0 0,0 0 0,0 1 0,0-1 0,0 1 0,0 0 0,0 0 0,0 0 0,0 0 0,0 1 0,0-1 0,0 1 0,0-1 0,0 1 0,0 0 0,4 2 0,-5-1 0,1 0 0,0 1 0,0-1 0,-1 1 0,1 0 0,-1 0 0,0 0 0,0 0 0,0 0 0,0 0 0,-1 0 0,1 1 0,-1-1 0,0 1 0,0-1 0,0 1 0,0-1 0,0 5 0,3 31 13,-1 1-1,-2 0 0,-4 46 0,-1 8-1426,5-73-5412</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5:09:37.143"/>
    </inkml:context>
    <inkml:brush xml:id="br0">
      <inkml:brushProperty name="width" value="0.05" units="cm"/>
      <inkml:brushProperty name="height" value="0.05" units="cm"/>
    </inkml:brush>
  </inkml:definitions>
  <inkml:trace contextRef="#ctx0" brushRef="#br0">0 1 24575,'2'29'0,"9"55"0,-6-54 0,3 52 0,-9 516-1365,1-577-5461</inkml:trace>
</inkml:ink>
</file>

<file path=ppt/ink/ink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03:35:12.344"/>
    </inkml:context>
    <inkml:brush xml:id="br0">
      <inkml:brushProperty name="width" value="0.05" units="cm"/>
      <inkml:brushProperty name="height" value="0.05" units="cm"/>
    </inkml:brush>
  </inkml:definitions>
  <inkml:trace contextRef="#ctx0" brushRef="#br0">34 0 24575,'1'58'0,"0"-21"0,-1 0 0,-2 0 0,-1 0 0,-10 42 0,6-39 0,2 1 0,2-1 0,1 1 0,6 61 0,-1-3 0,-3 100-1365,0-178-5461</inkml:trace>
</inkml:ink>
</file>

<file path=ppt/ink/ink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03:35:12.345"/>
    </inkml:context>
    <inkml:brush xml:id="br0">
      <inkml:brushProperty name="width" value="0.05" units="cm"/>
      <inkml:brushProperty name="height" value="0.05" units="cm"/>
    </inkml:brush>
  </inkml:definitions>
  <inkml:trace contextRef="#ctx0" brushRef="#br0">1 122 24575,'2'0'0,"-1"1"0,1 0 0,-1 0 0,1 0 0,-1 0 0,1 0 0,-1 0 0,0 0 0,1 1 0,-1-1 0,0 0 0,0 1 0,0-1 0,0 1 0,0-1 0,0 1 0,0 2 0,15 29 0,10 94 0,4 91 0,-25-170 0,-1-21 0,2 0 0,1 0 0,1 0 0,17 36 0,14 49 0,-28-53 0,-10-48 0,0 1 0,1 0 0,1 0 0,0 0 0,0-1 0,11 22 0,-14-32 0,1 0 0,-1 0 0,1 0 0,-1 0 0,1 0 0,-1 0 0,1 0 0,0-1 0,-1 1 0,1 0 0,0 0 0,0-1 0,0 1 0,0 0 0,-1-1 0,1 1 0,0-1 0,0 1 0,0-1 0,0 0 0,0 1 0,0-1 0,0 0 0,0 0 0,0 1 0,1-1 0,-1 0 0,0 0 0,0 0 0,1-1 0,0 0 0,0 0 0,0 0 0,0 0 0,0 0 0,0-1 0,0 1 0,0-1 0,0 1 0,-1-1 0,1 0 0,-1 0 0,3-3 0,3-6 0,-1 1 0,-1-1 0,0 0 0,6-18 0,53-136 0,-51 117 0,13-86 0,-26 132 0,10-49 0,22-65 0,-28 103 0,7-33 0,8-52 0,0-71 0,-10 94-1365,-8 54-5461</inkml:trace>
</inkml:ink>
</file>

<file path=ppt/ink/ink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03:35:12.346"/>
    </inkml:context>
    <inkml:brush xml:id="br0">
      <inkml:brushProperty name="width" value="0.05" units="cm"/>
      <inkml:brushProperty name="height" value="0.05" units="cm"/>
    </inkml:brush>
  </inkml:definitions>
  <inkml:trace contextRef="#ctx0" brushRef="#br0">303 25 24575,'-53'19'0,"12"-13"0,33-6 0,0 0 0,1 1 0,-1 0 0,1 1 0,-1 0 0,1 0 0,0 0 0,-1 1 0,1 0 0,1 0 0,-1 1 0,0 0 0,1 0 0,-8 7 0,5-3 0,1 1 0,0 0 0,0 0 0,0 1 0,1 0 0,1 0 0,0 1 0,0 0 0,1 0 0,1 0 0,0 1 0,0-1 0,1 1 0,0 0 0,1 0 0,1 0 0,0 0 0,0 0 0,2 16 0,-1-24 0,0 4 0,0-1 0,0 1 0,1 0 0,0-1 0,4 15 0,-4-19 0,1-1 0,-1 0 0,0 1 0,1-1 0,0 0 0,-1 0 0,1 0 0,0 0 0,0 0 0,0 0 0,0 0 0,1-1 0,-1 1 0,0-1 0,1 1 0,-1-1 0,1 0 0,-1 0 0,6 1 0,7 3 0,1 0 0,1-1 0,-1-1 0,0 0 0,1-1 0,17-1 0,-27-1 0,0-1 0,0 0 0,0 0 0,0-1 0,0 0 0,0 0 0,-1-1 0,1 0 0,-1 0 0,0 0 0,1-1 0,-1 0 0,-1 0 0,1 0 0,-1-1 0,8-7 0,-2 0 0,-1 0 0,0 0 0,-1-1 0,0 0 0,-1-1 0,0 0 0,-1 0 0,-1-1 0,0 0 0,-1 0 0,-1 0 0,0 0 0,-1-1 0,-1 0 0,0 1 0,-1-1 0,-1 0 0,-2-20 0,1 32 6,0 0 0,0 0 0,0 0 0,0 0 0,-1 1 0,0-1 0,1 1 0,-1-1 0,-1 1 0,1-1 0,0 1 0,-1 0 0,0 0 0,0 0 0,0 1 0,0-1 0,0 1 0,0-1 0,-5-1 0,-1-1-218,0 0 0,0 1 0,0 0-1,-1 1 1,0 0 0,-15-3 0,7 4-6614</inkml:trace>
</inkml:ink>
</file>

<file path=ppt/ink/ink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03:35:12.347"/>
    </inkml:context>
    <inkml:brush xml:id="br0">
      <inkml:brushProperty name="width" value="0.05" units="cm"/>
      <inkml:brushProperty name="height" value="0.05" units="cm"/>
    </inkml:brush>
  </inkml:definitions>
  <inkml:trace contextRef="#ctx0" brushRef="#br0">1 1 24575,'0'400'0,"0"-423"0,0 0 0,0 1 0,6-41 0,-5 58 0,0-1 0,1 0 0,0 1 0,-1 0 0,2-1 0,-1 1 0,1 0 0,-1 0 0,1 0 0,1 0 0,-1 1 0,1-1 0,-1 1 0,1 0 0,1 0 0,5-4 0,37-29 0,-38 30 0,0-1 0,0 1 0,0 0 0,1 1 0,-1 0 0,2 1 0,-1 0 0,1 1 0,-1 0 0,16-4 0,26-3 0,-37 6 0,1 1 0,-1 1 0,1 0 0,-1 1 0,1 1 0,0 1 0,0 0 0,22 3 0,-34-2-76,1 1 1,-1-1-1,1 1 0,-1 0 0,0 0 0,0 1 0,0-1 0,0 1 1,0 0-1,-1 0 0,1 0 0,-1 0 0,0 1 0,1-1 1,-2 1-1,1 0 0,3 6 0,1 5-6750</inkml:trace>
</inkml:ink>
</file>

<file path=ppt/ink/ink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03:35:12.348"/>
    </inkml:context>
    <inkml:brush xml:id="br0">
      <inkml:brushProperty name="width" value="0.05" units="cm"/>
      <inkml:brushProperty name="height" value="0.05" units="cm"/>
    </inkml:brush>
  </inkml:definitions>
  <inkml:trace contextRef="#ctx0" brushRef="#br0">24 44 24575,'1'67'0,"1"-37"0,-2 0 0,0 0 0,-2 0 0,-2 0 0,-8 37 0,6-57 0,3-25 0,5-28 0,3 27 0,1 0 0,0 1 0,1-1 0,0 1 0,1 1 0,1-1 0,15-17 0,5-4 0,48-45 0,-75 79 0,0 0 0,0 0 0,0 0 0,0 0 0,0 1 0,0-1 0,1 1 0,-1-1 0,1 1 0,-1 0 0,1 0 0,-1 0 0,1 0 0,0 0 0,-1 0 0,1 1 0,0-1 0,0 1 0,-1 0 0,5 0 0,-4 1 0,-1 0 0,1 0 0,-1 0 0,1 1 0,-1-1 0,0 0 0,1 1 0,-1 0 0,0-1 0,0 1 0,0 0 0,0 0 0,0 0 0,-1 1 0,1-1 0,2 4 0,4 11 0,-1 1 0,0-1 0,-1 1 0,6 31 0,-11-47 0,3 12 0,-2 0 0,1 0 0,-2 0 0,0 0 0,0 0 0,-2 0 0,1 0 0,-2 0 0,0 0 0,-1 0 0,0 0 0,-1-1 0,0 1 0,-13 24 0,7-29 0,5-19 0,7-22 0,5 18 0,0 0 0,1 1 0,1 0 0,0 0 0,1 1 0,1 0 0,0 1 0,0 0 0,1 0 0,15-10 0,20-19 0,-38 32 0,-1 0 0,2 2 0,-1-1 0,0 1 0,1 0 0,0 1 0,1 0 0,-1 0 0,16-3 0,-23 7 0,0 0 0,0 1 0,0 0 0,0-1 0,0 1 0,0 0 0,0 1 0,0-1 0,1 0 0,-1 1 0,-1 0 0,1 0 0,0 0 0,0 0 0,0 0 0,3 2 0,-3-1 0,0 1 0,-1-1 0,1 1 0,-1 0 0,0 0 0,1 0 0,-1 0 0,-1 0 0,1 0 0,0 0 0,-1 1 0,1-1 0,-1 1 0,0-1 0,0 1 0,0 6 0,5 21-115,14 112-1135,-19-122-5576</inkml:trace>
</inkml:ink>
</file>

<file path=ppt/ink/ink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03:35:12.340"/>
    </inkml:context>
    <inkml:brush xml:id="br0">
      <inkml:brushProperty name="width" value="0.05" units="cm"/>
      <inkml:brushProperty name="height" value="0.05" units="cm"/>
    </inkml:brush>
  </inkml:definitions>
  <inkml:trace contextRef="#ctx0" brushRef="#br0">355 2 24575,'-24'-1'0,"3"1"0,-1 0 0,-37 6 0,51-4 0,0 0 0,0 1 0,0 0 0,0 0 0,1 0 0,-1 1 0,1 0 0,0 1 0,0 0 0,-10 9 0,8-4 0,0 0 0,0 1 0,0 0 0,2 0 0,-1 1 0,2 0 0,-1 1 0,2-1 0,0 1 0,-4 13 0,-6 13 0,9-23 0,-1 0 0,2 1 0,0 0 0,2 0 0,-1 0 0,2 0 0,-1 31 0,3-2 0,-2-23 0,2 1 0,0 0 0,2 0 0,0-1 0,2 0 0,0 1 0,2-1 0,13 36 0,-13-46 0,0-1 0,0-1 0,1 1 0,0-1 0,15 17 0,-17-24 0,0 1 0,0-1 0,1 0 0,-1-1 0,1 1 0,0-1 0,0 0 0,0-1 0,0 0 0,0 1 0,0-2 0,1 1 0,10 1 0,14-1-120,55-1 0,-58-2-1005,-6 1-5701</inkml:trace>
</inkml:ink>
</file>

<file path=ppt/ink/ink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03:35:12.341"/>
    </inkml:context>
    <inkml:brush xml:id="br0">
      <inkml:brushProperty name="width" value="0.05" units="cm"/>
      <inkml:brushProperty name="height" value="0.05" units="cm"/>
    </inkml:brush>
  </inkml:definitions>
  <inkml:trace contextRef="#ctx0" brushRef="#br0">0 51 24575,'53'-19'0,"104"-3"0,-146 20 0,0-1 0,0 1 0,0 1 0,1 0 0,-1 1 0,0 0 0,1 0 0,-1 1 0,0 1 0,0 0 0,14 5 0,-19-5 0,-1 0 0,1 1 0,-1 0 0,0 0 0,0 0 0,-1 1 0,1 0 0,-1 0 0,1 0 0,-1 0 0,0 1 0,-1-1 0,1 1 0,-1 0 0,0 0 0,0 0 0,-1 1 0,1-1 0,-1 1 0,0-1 0,-1 1 0,0 0 0,1 6 0,3 15 0,-2-1 0,-2 0 0,0 1 0,-1-1 0,-2 1 0,-7 37 0,7-59 0,0 1 0,0-1 0,0 0 0,-1-1 0,0 1 0,0 0 0,0-1 0,-1 1 0,1-1 0,-1 0 0,0 0 0,0-1 0,0 1 0,-1-1 0,1 0 0,-1 0 0,0 0 0,0-1 0,0 0 0,0 0 0,-8 2 0,-4 1 0,1-1 0,-2 0 0,1-2 0,0 0 0,-27-1 0,20-1-1365,2 0-5461</inkml:trace>
</inkml:ink>
</file>

<file path=ppt/ink/ink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03:35:12.342"/>
    </inkml:context>
    <inkml:brush xml:id="br0">
      <inkml:brushProperty name="width" value="0.05" units="cm"/>
      <inkml:brushProperty name="height" value="0.05" units="cm"/>
    </inkml:brush>
  </inkml:definitions>
  <inkml:trace contextRef="#ctx0" brushRef="#br0">302 1 24575,'-7'2'0,"-1"0"0,1 0 0,0 1 0,0 0 0,0 1 0,-8 4 0,0 0 0,-7 3 0,0 0 0,1 2 0,1 0 0,0 1 0,-28 27 0,40-33 0,1-1 0,0 1 0,1 1 0,0-1 0,0 1 0,1 0 0,0 0 0,1 1 0,0 0 0,0-1 0,1 1 0,0 1 0,1-1 0,0 0 0,-1 16 0,3-14 0,0-1 0,0 0 0,1 1 0,0-1 0,1 0 0,5 15 0,-6-23 0,0 0 0,0 1 0,0-1 0,1 0 0,0 0 0,0 0 0,0 0 0,0 0 0,0-1 0,0 1 0,1-1 0,-1 1 0,1-1 0,0 0 0,-1 0 0,1 0 0,0 0 0,0-1 0,1 1 0,-1-1 0,0 0 0,0 0 0,1 0 0,5 1 0,16 0-23,0-1-1,36-2 0,-23-1-1270,-16 1-5532</inkml:trace>
</inkml:ink>
</file>

<file path=ppt/ink/ink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03:35:12.343"/>
    </inkml:context>
    <inkml:brush xml:id="br0">
      <inkml:brushProperty name="width" value="0.05" units="cm"/>
      <inkml:brushProperty name="height" value="0.05" units="cm"/>
    </inkml:brush>
  </inkml:definitions>
  <inkml:trace contextRef="#ctx0" brushRef="#br0">35 0 24575,'13'1'0,"-1"-1"0,0 2 0,0 0 0,0 0 0,0 1 0,-1 1 0,1 0 0,-1 0 0,0 1 0,0 0 0,0 1 0,-1 1 0,0-1 0,0 2 0,0-1 0,-1 1 0,-1 1 0,1 0 0,8 12 0,-3-2 0,-1 0 0,-1 2 0,-1-1 0,-1 1 0,0 1 0,-2 0 0,-1 0 0,0 1 0,3 25 0,-5-22 0,2 12 0,-1-1 0,1 61 0,-7-90 0,0 0 0,0 0 0,0 0 0,-1 0 0,0-1 0,-1 1 0,0 0 0,0 0 0,-1-1 0,0 1 0,0-1 0,0 0 0,-1 0 0,0 0 0,-1-1 0,0 1 0,0-1 0,0 0 0,0 0 0,-1-1 0,0 0 0,0 0 0,-8 5 0,-7 4 0,-9 6 0,-42 21 0,60-35 0,0-1 0,0-1 0,0 0 0,-1-1 0,1 0 0,-1-1 0,-18 1 0,-13 2-1365,28 0-5461</inkml:trace>
</inkml:ink>
</file>

<file path=ppt/ink/ink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03:40:10.386"/>
    </inkml:context>
    <inkml:brush xml:id="br0">
      <inkml:brushProperty name="width" value="0.05" units="cm"/>
      <inkml:brushProperty name="height" value="0.05" units="cm"/>
    </inkml:brush>
  </inkml:definitions>
  <inkml:trace contextRef="#ctx0" brushRef="#br0">0 2 24575,'3'60'0,"12"71"0,-7-72 0,4 7 0,-7-42 0,-1-1 0,1 38 0,-7 37 0,4 78 0,10-102 0,-8-51 0,0 0 0,1 31 0,-6 1516 0,0-1567 0,1 0 0,0 0 0,0 0 0,0 0 0,1 0 0,-1 0 0,1 0 0,-1 0 0,1 0 0,0 0 0,0 0 0,1 0 0,-1 0 0,1-1 0,-1 1 0,1 0 0,0-1 0,0 0 0,0 1 0,0-1 0,3 2 0,0-1 0,-1-1 0,1 0 0,0 0 0,1 0 0,-1-1 0,0 0 0,0 0 0,1 0 0,-1-1 0,0 0 0,9 0 0,55 0 0,141-6 0,-136-6 0,-51 8 0,0 0 0,30 0 0,-27 2 0,47-9 0,-48 7 0,51-4 0,-69 9 0,1-1 0,-1-1 0,0 1 0,1-1 0,-1 0 0,1-1 0,12-4 0,-18 5 0,1-1 0,-1 0 0,0 0 0,0 1 0,0-1 0,0-1 0,0 1 0,0 0 0,0 0 0,-1-1 0,1 1 0,-1-1 0,0 1 0,0-1 0,0 1 0,0-1 0,0 0 0,0 0 0,-1 1 0,1-1 0,-1 0 0,0 0 0,0-5 0,-1-225 0,-2 88 0,3 99 0,1 11 0,-1 1 0,-2-1 0,-1 1 0,-9-40 0,-3 7 0,11 40 0,-2 1 0,-12-33 0,12 40 0,1 0 0,1 0 0,-3-29 0,-4-16 0,7 37 0,-3-54 0,6 55 0,-1 0 0,-8-39 0,3 24 0,2-1 0,1 0 0,3 0 0,5-55 0,-1-3 0,-4-472 0,2 557 0,1 0 0,0 1 0,7-23 0,3-32 0,5-14-1365,-13 66-5461</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5:09:37.814"/>
    </inkml:context>
    <inkml:brush xml:id="br0">
      <inkml:brushProperty name="width" value="0.05" units="cm"/>
      <inkml:brushProperty name="height" value="0.05" units="cm"/>
    </inkml:brush>
  </inkml:definitions>
  <inkml:trace contextRef="#ctx0" brushRef="#br0">152 1 24575,'-8'-1'0,"-1"1"0,1 1 0,0 0 0,0 0 0,0 0 0,0 1 0,0 0 0,0 1 0,1 0 0,-9 4 0,12-4 0,0-1 0,0 1 0,1 1 0,-1-1 0,1 0 0,0 1 0,-1 0 0,2-1 0,-1 1 0,0 1 0,1-1 0,0 0 0,0 0 0,0 1 0,1-1 0,-1 1 0,1 0 0,-1 8 0,0-2 0,1 0 0,0 0 0,0 0 0,1 1 0,1-1 0,0 0 0,0 0 0,1-1 0,5 15 0,-6-20 0,1-1 0,0 0 0,0 0 0,0 0 0,0-1 0,1 1 0,-1 0 0,1-1 0,0 0 0,0 1 0,0-1 0,0 0 0,1-1 0,-1 1 0,1-1 0,0 1 0,0-1 0,0 0 0,0 0 0,0-1 0,0 1 0,0-1 0,1 0 0,-1 0 0,0-1 0,6 1 0,8-2-1365,-3-4-5461</inkml:trace>
</inkml:ink>
</file>

<file path=ppt/ink/ink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0:41:10.841"/>
    </inkml:context>
    <inkml:brush xml:id="br0">
      <inkml:brushProperty name="width" value="0.05" units="cm"/>
      <inkml:brushProperty name="height" value="0.05" units="cm"/>
    </inkml:brush>
  </inkml:definitions>
  <inkml:trace contextRef="#ctx0" brushRef="#br0">3 2136 24575,'-2'-113'0,"5"-123"0,8 169 0,-6 48 0,-2 1 0,2-27 0,-3 24 0,0 0 0,7-23 0,-4 23 0,-2 0 0,2-25 0,7-111 0,1-36 0,-14 166 0,2 0 0,1 0 0,10-51 0,-5 35 0,-2 0 0,-2 0 0,-2 0 0,-5-48 0,2-10 0,2-322 0,-1 419 0,1-1 0,0 1 0,0-1 0,1 1 0,0 0 0,-1-1 0,1 1 0,1 0 0,-1 0 0,1-1 0,-1 1 0,1 0 0,0 1 0,1-1 0,-1 0 0,1 1 0,-1-1 0,1 1 0,5-5 0,-1 4 0,0-1 0,0 2 0,1-1 0,-1 1 0,1 0 0,0 0 0,0 1 0,0 0 0,13-1 0,11-1 0,45-1 0,-49 5 0,0-2 0,45-8 0,90-15 0,-157 23 0,-1 1 0,1 0 0,-1 1 0,1-1 0,0 1 0,-1 0 0,1 1 0,0-1 0,-1 1 0,11 3 0,-13-3 0,-1 0 0,0 1 0,0 0 0,0-1 0,0 1 0,0 0 0,0 0 0,0 0 0,-1 0 0,1 0 0,-1 1 0,1-1 0,-1 0 0,0 1 0,0-1 0,0 1 0,0-1 0,0 1 0,-1 0 0,1-1 0,-1 1 0,0 0 0,0-1 0,0 6 0,-1 241 0,-2-94 0,3 1512-1365,0-1645-5461</inkml:trace>
</inkml:ink>
</file>

<file path=ppt/ink/ink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0:41:32.795"/>
    </inkml:context>
    <inkml:brush xml:id="br0">
      <inkml:brushProperty name="width" value="0.05" units="cm"/>
      <inkml:brushProperty name="height" value="0.05" units="cm"/>
    </inkml:brush>
  </inkml:definitions>
  <inkml:trace contextRef="#ctx0" brushRef="#br0">0 3241 24575,'0'-598'0,"1"579"0,1 0 0,8-32 0,2-34 0,-13-28 0,2-47 0,11 85 0,-7 53 0,-2-2 0,2-30 0,-5 31 0,1 0 0,2-1 0,8-41 0,-5 35 0,-2-1 0,-2 0 0,0 1 0,-5-50 0,1 35 0,4-46 0,10 17 0,-7 51 0,-2 0 0,2-31 0,-6-1093 0,2 1132 0,1-1 0,0 0 0,5-17 0,5-36 0,-12 66 0,0-1 0,0 1 0,0 0 0,1 0 0,-1-1 0,1 1 0,0 0 0,0 0 0,0 0 0,1 0 0,-1 0 0,0 0 0,1 0 0,0 1 0,0-1 0,0 0 0,0 1 0,0 0 0,5-4 0,-3 3 0,1 1 0,0 0 0,0 0 0,0 1 0,0-1 0,1 1 0,-1 0 0,0 0 0,1 1 0,-1 0 0,8 0 0,565 5 0,-575-6 0,0 1 0,0 0 0,0 0 0,0 0 0,0 1 0,0-1 0,0 1 0,0 0 0,0-1 0,0 1 0,0 1 0,0-1 0,-1 0 0,1 1 0,0-1 0,-1 1 0,1 0 0,-1 0 0,0 0 0,1 0 0,1 3 0,-1 0 0,-1 0 0,0-1 0,0 2 0,-1-1 0,1 0 0,-1 0 0,0 0 0,-1 1 0,1-1 0,-1 0 0,0 9 0,-2 4 0,0-1 0,0 0 0,-7 22 0,4-21 0,1 0 0,-2 34 0,4 472 0,4-251 0,-3-243 0,-10 53 0,5-53 0,-1 51 0,7-27 0,1-9 0,-3 1 0,-12 83 0,9-97 0,-2 61 0,6-62 0,-1-1 0,-8 43 0,5-45 0,1 0 0,0 52 0,4-52 0,-1 0 0,-10 54 0,4-39 0,2 1 0,2 0 0,2 0 0,5 45 0,-1 11 0,-4 546-1365,1-624-5461</inkml:trace>
</inkml:ink>
</file>

<file path=ppt/ink/ink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0:41:45.900"/>
    </inkml:context>
    <inkml:brush xml:id="br0">
      <inkml:brushProperty name="width" value="0.05" units="cm"/>
      <inkml:brushProperty name="height" value="0.05" units="cm"/>
    </inkml:brush>
  </inkml:definitions>
  <inkml:trace contextRef="#ctx0" brushRef="#br0">251 1873 24575,'-1'-5'0,"0"1"0,0-1 0,-1 1 0,1-1 0,-1 1 0,0-1 0,0 1 0,-1 0 0,-4-6 0,-11-23 0,-9-66 0,20 66 0,-2 0 0,-16-37 0,19 53 0,0-1 0,2 0 0,-4-23 0,-1-6 0,-20-99 0,9-7 0,8 95 0,2-1 0,3 0 0,2-79 0,4 120 0,-1 1 0,0-1 0,-7-20 0,5 19 0,0-1 0,-1-25 0,6-304 0,0 332 0,1-1 0,1 1 0,1 0 0,0 0 0,10-24 0,8-32 0,-21 70 0,0 1 0,0-1 0,0 0 0,1 0 0,-1 1 0,1-1 0,-1 0 0,1 1 0,0 0 0,0-1 0,0 1 0,0 0 0,1 0 0,-1 0 0,0 0 0,1 1 0,-1-1 0,1 1 0,0-1 0,0 1 0,-1 0 0,1 0 0,0 0 0,0 0 0,0 1 0,0-1 0,4 1 0,11-2 0,0 1 0,1 1 0,27 3 0,-12 0 0,465-2 0,-476-3 0,1-1 0,-2 0 0,42-13 0,-52 12 0,-11 4 0,0 0 0,0-1 0,0 1 0,0 0 0,0 0 0,0 0 0,-1-1 0,1 1 0,0 0 0,0 0 0,0 1 0,0-1 0,0 0 0,0 0 0,0 0 0,0 1 0,0-1 0,0 0 0,-1 1 0,1-1 0,0 1 0,0-1 0,0 1 0,-1-1 0,1 1 0,0-1 0,-1 1 0,1 0 0,0 0 0,0 0 0,0 2 0,0 0 0,0-1 0,0 1 0,0 0 0,-1 0 0,1-1 0,-1 1 0,0 0 0,1 0 0,-2 4 0,0 6 0,0 1 0,-2-1 0,-4 19 0,-2 6 0,3 0 0,1 1 0,2-1 0,2 1 0,5 57 0,-1 3 0,-3 1121-1365,0-1199-5461</inkml:trace>
</inkml:ink>
</file>

<file path=ppt/ink/ink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0:42:18.409"/>
    </inkml:context>
    <inkml:brush xml:id="br0">
      <inkml:brushProperty name="width" value="0.05" units="cm"/>
      <inkml:brushProperty name="height" value="0.05" units="cm"/>
    </inkml:brush>
  </inkml:definitions>
  <inkml:trace contextRef="#ctx0" brushRef="#br0">3 1 24575,'-3'138'0,"6"148"0,9-211 0,-7-52 0,-2 0 0,2 31 0,-7 45 0,4 76 0,9-101 0,-6-52 0,-1 2 0,0 30 0,-3 1007 95,-3-479-1555,2-560-5366</inkml:trace>
</inkml:ink>
</file>

<file path=ppt/ink/ink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0:42:33.738"/>
    </inkml:context>
    <inkml:brush xml:id="br0">
      <inkml:brushProperty name="width" value="0.05" units="cm"/>
      <inkml:brushProperty name="height" value="0.05" units="cm"/>
    </inkml:brush>
  </inkml:definitions>
  <inkml:trace contextRef="#ctx0" brushRef="#br0">0 31 24575,'30'0'0,"-1"-1"0,1-2 0,39-8 0,-21 4 0,0 2 0,1 2 0,88 6 0,-28-1 0,2257-2 0,-2343 2 0,-1 0 0,1 2 0,-1 0 0,25 9 0,-24-6 0,1-1 0,-1-1 0,43 3 0,629-8 0,-319-2 0,-358 3 0,0 1 0,-1 1 0,20 5 0,-18-4 0,0 0 0,27 1 0,7-4 0,-23-1 0,0 1 0,-1 1 0,39 8 0,-28-3 0,1-2 0,1-2 0,75-3 0,-72-2 0,1 2 0,86 12 0,23 18 0,-122-27 0,0-1 0,49-3 0,38 2 0,-53 12 0,-50-9 0,1-1 0,29 3 0,39-6 0,-51-1 0,-1 1 0,1 2 0,60 11 0,-53-6 0,1-2 0,0-2 0,0-2 0,49-4 0,8 0 0,2017 3 0,-2093-2 0,0-1 0,0-1 0,0-1 0,0-1 0,31-12 0,-31 9 0,0 1 0,0 2 0,1 0 0,0 2 0,25-2 0,113-5 0,24-1 0,486 12 0,-654-1 0,0-1 0,32-7 0,33-4 0,293 12 0,-181 3 0,-178-4 0,0 0 0,0-1 0,0 0 0,-1-2 0,19-6 0,-18 5 0,0 0 0,0 2 0,1 0 0,31-2 0,175 7-1365,-203-1-5461</inkml:trace>
</inkml:ink>
</file>

<file path=ppt/ink/ink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0:42:37.444"/>
    </inkml:context>
    <inkml:brush xml:id="br0">
      <inkml:brushProperty name="width" value="0.05" units="cm"/>
      <inkml:brushProperty name="height" value="0.05" units="cm"/>
    </inkml:brush>
  </inkml:definitions>
  <inkml:trace contextRef="#ctx0" brushRef="#br0">3 4231 24575,'-3'-138'0,"6"-149"0,9 213 0,-7 51 0,-2 0 0,2-30 0,-5 27 0,2 0 0,0 1 0,8-34 0,-3 15 0,-2 0 0,-2 0 0,-6-87 0,0 30 0,5 74 0,0 1 0,8-33 0,-5 32 0,-1-1 0,1-28 0,-6-1065 0,0 1103 0,-1 0 0,-1 1 0,-5-20 0,4 18 0,0 0 0,-1-27 0,3-596 0,4 312 0,-3 312 0,-1-1 0,-1 0 0,-1 1 0,-10-33 0,7 32 0,2 0 0,0 0 0,2 0 0,-3-28 0,8-326-1365,-2 351-5461</inkml:trace>
</inkml:ink>
</file>

<file path=ppt/ink/ink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0:53:56.265"/>
    </inkml:context>
    <inkml:brush xml:id="br0">
      <inkml:brushProperty name="width" value="0.05" units="cm"/>
      <inkml:brushProperty name="height" value="0.05" units="cm"/>
    </inkml:brush>
  </inkml:definitions>
  <inkml:trace contextRef="#ctx0" brushRef="#br0">71 27 24575,'19'-1'0,"-1"-1"0,34-8 0,33-2 0,-55 11 0,216 3 0,-239 0 0,1-1 0,0 1 0,-1 1 0,0 0 0,0 0 0,1 0 0,-2 1 0,1 0 0,0 0 0,-1 1 0,0-1 0,0 2 0,0-1 0,-1 0 0,10 14 0,-8-11 0,0 1 0,-1 0 0,0 1 0,-1 0 0,0 0 0,-1 0 0,0 0 0,0 1 0,-1-1 0,3 20 0,4 26 0,-6-42 0,-1 1 0,-1-1 0,0 0 0,0 26 0,-2-37 0,0 0 0,-1 0 0,1 1 0,-1-1 0,0 0 0,0 0 0,0 0 0,0 0 0,-1 0 0,1 0 0,-1 0 0,1 0 0,-1-1 0,0 1 0,0 0 0,-1-1 0,1 0 0,0 1 0,-1-1 0,1 0 0,-1 0 0,0-1 0,0 1 0,0-1 0,-5 3 0,-64 20 0,-19 8 0,76-26 0,-1-1 0,0 0 0,0-1 0,-33 3 0,-8 2 0,28-4 0,-52 1 0,53-5 0,0 2 0,-31 6 0,39-6-455,0 0 0,-28 1 0,27-4-6371</inkml:trace>
</inkml:ink>
</file>

<file path=ppt/ink/ink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0:53:57.285"/>
    </inkml:context>
    <inkml:brush xml:id="br0">
      <inkml:brushProperty name="width" value="0.05" units="cm"/>
      <inkml:brushProperty name="height" value="0.05" units="cm"/>
    </inkml:brush>
  </inkml:definitions>
  <inkml:trace contextRef="#ctx0" brushRef="#br0">374 1 24575,'-22'0'0,"0"0"0,0 2 0,0 0 0,1 2 0,-39 10 0,51-11 0,0 1 0,1 0 0,0 0 0,-1 1 0,2 0 0,-1 1 0,0-1 0,1 1 0,0 1 0,1-1 0,-1 1 0,1 1 0,1-1 0,-1 1 0,1 0 0,-4 9 0,-7 21 0,2 1 0,1 0 0,-10 59 0,17-71 0,3-14 0,1-1 0,0 1 0,1-1 0,1 1 0,0 0 0,1-1 0,0 1 0,0 0 0,2-1 0,0 0 0,0 0 0,1 1 0,0-2 0,1 1 0,0-1 0,1 1 0,1-1 0,8 11 0,-11-17 8,0-1 0,1 0 0,-1 0 0,1 0 0,0 0 0,0-1 0,1 0 0,-1 0 0,1 0 0,-1-1 0,1 1 0,0-1 0,0-1 0,9 2 0,6 1-503,1-1 0,37 0 0,-38-3-6331</inkml:trace>
</inkml:ink>
</file>

<file path=ppt/ink/ink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0:53:58.242"/>
    </inkml:context>
    <inkml:brush xml:id="br0">
      <inkml:brushProperty name="width" value="0.05" units="cm"/>
      <inkml:brushProperty name="height" value="0.05" units="cm"/>
    </inkml:brush>
  </inkml:definitions>
  <inkml:trace contextRef="#ctx0" brushRef="#br0">1 26 24575,'19'-1'0,"0"-1"0,32-8 0,35-2 0,313 12-1365,-378 0-5461</inkml:trace>
</inkml:ink>
</file>

<file path=ppt/ink/ink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0:53:59.953"/>
    </inkml:context>
    <inkml:brush xml:id="br0">
      <inkml:brushProperty name="width" value="0.05" units="cm"/>
      <inkml:brushProperty name="height" value="0.05" units="cm"/>
    </inkml:brush>
  </inkml:definitions>
  <inkml:trace contextRef="#ctx0" brushRef="#br0">156 357 24575,'38'1'0,"-19"0"0,-1-1 0,1 0 0,0-2 0,-1 0 0,27-6 0,-40 6 0,1 0 0,-1-1 0,0 1 0,0-1 0,0 0 0,0 0 0,0 0 0,-1-1 0,0 0 0,1 1 0,-2-2 0,1 1 0,0 0 0,-1-1 0,1 0 0,-1 0 0,-1 0 0,1 0 0,-1 0 0,0 0 0,0-1 0,2-7 0,-2 4 0,1-1 0,-1 0 0,-1 0 0,0 0 0,0 0 0,-1 0 0,0 0 0,-1 0 0,0 0 0,-1 0 0,0 0 0,0 0 0,-5-11 0,4 15 0,0 0 0,0 1 0,-1-1 0,1 1 0,-1 0 0,0 0 0,-1 0 0,1 0 0,-1 1 0,0 0 0,0 0 0,0 0 0,0 1 0,-1-1 0,0 1 0,1 1 0,-1-1 0,0 1 0,-1 0 0,1 0 0,-11-1 0,-8-1 0,0 1 0,0 1 0,0 2 0,0 0 0,0 1 0,-41 9 0,61-9 0,1 1 0,-1 0 0,1 0 0,0 0 0,0 1 0,0-1 0,0 1 0,0 0 0,1 0 0,-1 0 0,1 1 0,0-1 0,0 1 0,0 0 0,0 0 0,1 0 0,0 0 0,-1 0 0,1 1 0,1-1 0,-1 1 0,1-1 0,0 1 0,-1 8 0,-2 12 0,2-1 0,1 1 0,3 40 0,-1-26 0,-2 60 0,4 75 0,-3-166 0,1-1 0,0 1 0,1-1 0,0 1 0,0-1 0,0 0 0,1 0 0,0 0 0,0 0 0,1 0 0,0-1 0,0 0 0,1 0 0,-1 0 0,1 0 0,1-1 0,-1 1 0,1-1 0,0-1 0,0 1 0,0-1 0,1 0 0,-1-1 0,1 1 0,0-1 0,0 0 0,0-1 0,9 2 0,18 3 0,1-2 0,-1-2 0,1-1 0,67-5 0,-29 1 0,-26 3-54,-29 1-208,0-2 0,0 0 0,0-1-1,31-5 1,-33 0-6564</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5:09:39.002"/>
    </inkml:context>
    <inkml:brush xml:id="br0">
      <inkml:brushProperty name="width" value="0.05" units="cm"/>
      <inkml:brushProperty name="height" value="0.05" units="cm"/>
    </inkml:brush>
  </inkml:definitions>
  <inkml:trace contextRef="#ctx0" brushRef="#br0">23 1 24575,'1'19'0,"1"0"0,7 32 0,4 34 0,-12 259 0,-3-163 0,1-160 0,-1 0 0,-10 37 0,3-9 0,-14 42 0,30-177 0,-4 71 0,0 1 0,1 0 0,0 0 0,1 0 0,1 1 0,0 0 0,1 0 0,0 0 0,12-15 0,-14 23 0,-1 0 0,1 0 0,0 0 0,0 0 0,1 1 0,-1-1 0,1 2 0,0-1 0,0 0 0,10-3 0,-14 6 0,0 0 0,0 1 0,1-1 0,-1 1 0,0-1 0,1 1 0,-1 0 0,1 0 0,-1 0 0,0 0 0,1 0 0,-1 0 0,1 1 0,-1-1 0,0 1 0,0 0 0,1-1 0,-1 1 0,0 0 0,0 0 0,0 1 0,0-1 0,0 0 0,0 1 0,0-1 0,0 1 0,0 0 0,-1-1 0,1 1 0,-1 0 0,1 0 0,-1 0 0,0 0 0,1 3 0,2 2 0,-2 0 0,1 1 0,-1-1 0,0 1 0,0-1 0,-1 1 0,0 0 0,0 9 0,-5 71 0,1-35 0,2 121-1365,1-152-5461</inkml:trace>
</inkml:ink>
</file>

<file path=ppt/ink/ink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0:54:33.591"/>
    </inkml:context>
    <inkml:brush xml:id="br0">
      <inkml:brushProperty name="width" value="0.05" units="cm"/>
      <inkml:brushProperty name="height" value="0.05" units="cm"/>
    </inkml:brush>
  </inkml:definitions>
  <inkml:trace contextRef="#ctx0" brushRef="#br0">1 26 24575,'130'2'0,"139"-5"0,-144-20-1365,-105 21-5461</inkml:trace>
</inkml:ink>
</file>

<file path=ppt/ink/ink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0:54:34.377"/>
    </inkml:context>
    <inkml:brush xml:id="br0">
      <inkml:brushProperty name="width" value="0.05" units="cm"/>
      <inkml:brushProperty name="height" value="0.05" units="cm"/>
    </inkml:brush>
  </inkml:definitions>
  <inkml:trace contextRef="#ctx0" brushRef="#br0">0 1 24575,'499'0'-1365,"-478"0"-5461</inkml:trace>
</inkml:ink>
</file>

<file path=ppt/ink/ink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0:54:35.743"/>
    </inkml:context>
    <inkml:brush xml:id="br0">
      <inkml:brushProperty name="width" value="0.05" units="cm"/>
      <inkml:brushProperty name="height" value="0.05" units="cm"/>
    </inkml:brush>
  </inkml:definitions>
  <inkml:trace contextRef="#ctx0" brushRef="#br0">11 0 24575,'5'1'0,"-1"1"0,-1 0 0,1 0 0,0 0 0,0 0 0,-1 0 0,1 1 0,-1 0 0,0 0 0,1-1 0,-2 2 0,6 5 0,8 8 0,85 80 0,-70-65 0,1-1 0,52 38 0,85 61 0,-166-128 0,-1 0 0,1-1 0,0 1 0,-1 0 0,0 1 0,1-1 0,-1 0 0,0 1 0,0-1 0,0 1 0,0-1 0,-1 1 0,1 0 0,-1 0 0,0 0 0,0 0 0,0 0 0,0 0 0,0 0 0,0 0 0,-1 0 0,0 0 0,1 1 0,-1-1 0,-1 0 0,1 0 0,0 0 0,-1 1 0,1-1 0,-1 0 0,0 0 0,0 0 0,-3 5 0,-4 9 0,-2-1 0,0-1 0,0 1 0,-25 25 0,1 2 0,-1 10 0,-66 91 0,85-124 0,-2-1 0,0 0 0,-1-1 0,-37 27 0,47-38 0,-1 2 0,1-1 0,0 1 0,-10 14 0,11-13 0,-1 1 0,-1-2 0,-13 12 0,-14 17-1365,26-28-5461</inkml:trace>
</inkml:ink>
</file>

<file path=ppt/ink/ink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0:54:40.908"/>
    </inkml:context>
    <inkml:brush xml:id="br0">
      <inkml:brushProperty name="width" value="0.05" units="cm"/>
      <inkml:brushProperty name="height" value="0.05" units="cm"/>
    </inkml:brush>
  </inkml:definitions>
  <inkml:trace contextRef="#ctx0" brushRef="#br0">1 1 24575,'0'0'0,"0"21"0,0-1 0,0 0 0,2 1 0,1-1 0,0 0 0,13 38 0,-2-19 0,-2 1 0,9 56 0,-17-65 0,0 54 0,-4-58 0,1 0 0,1 0 0,7 29 0,-3-12 0,-1 0 0,-2 0 0,-2 0 0,-4 44 0,0 12 0,4-50 0,3 0 0,10 55 0,7 88 0,-16-149 0,-1 0 0,-5 81 0,3 36 0,10-78 0,-6-54 0,3 58 0,-8 1918 0,-3-947 0,3-1039 0,1 0 0,7 33 0,4 32 0,-13-38 0,0-17 0,1 0 0,1 0 0,1 0 0,2 0 0,9 32 0,-7-36 0,-2 0 0,-1 0 0,-1 0 0,-1 0 0,-2 32 0,3 32 0,9-20 0,0 12 0,1 26 0,-7-76 0,2 55 0,-9 287-1365,1-351-5461</inkml:trace>
</inkml:ink>
</file>

<file path=ppt/ink/ink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0:54:44.599"/>
    </inkml:context>
    <inkml:brush xml:id="br0">
      <inkml:brushProperty name="width" value="0.05" units="cm"/>
      <inkml:brushProperty name="height" value="0.05" units="cm"/>
    </inkml:brush>
  </inkml:definitions>
  <inkml:trace contextRef="#ctx0" brushRef="#br0">0 75 24575,'3935'0'0,"-3907"1"0,-1 2 0,31 7 0,-30-5 0,56 3 0,1423-7 0,-698-3 0,-792 1 0,1 0 0,-1-2 0,20-5 0,-18 3 0,0 2 0,27-3 0,49 7 0,-58 0 0,0-1 0,0-2 0,67-12 0,-75 9 0,0 1 0,0 2 0,46 1 0,-46 2 0,1-2 0,-1-1 0,44-8 0,-19-2 0,0 3 0,0 2 0,98 0 0,783 8 51,-501-1-1467,-413 0-5410</inkml:trace>
</inkml:ink>
</file>

<file path=ppt/ink/ink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0:54:48.836"/>
    </inkml:context>
    <inkml:brush xml:id="br0">
      <inkml:brushProperty name="width" value="0.05" units="cm"/>
      <inkml:brushProperty name="height" value="0.05" units="cm"/>
    </inkml:brush>
  </inkml:definitions>
  <inkml:trace contextRef="#ctx0" brushRef="#br0">2 0 24575,'-2'114'0,"5"123"0,10-170 0,-9-50 0,0 1 0,1 29 0,-4-8 0,-1-10 0,2 0 0,0 0 0,8 30 0,-5-32 0,-2-1 0,1 33 0,-3-31 0,2 0 0,5 28 0,-1-12 0,-2 1 0,-2-1 0,-6 86 0,1-29 0,2 322 0,1-402 0,1-1 0,9 37 0,0-5 0,-3-3 0,-1-7 0,-1 0 0,0 49 0,-7-17-1365,1-53-5461</inkml:trace>
</inkml:ink>
</file>

<file path=ppt/ink/ink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0:54:50.578"/>
    </inkml:context>
    <inkml:brush xml:id="br0">
      <inkml:brushProperty name="width" value="0.05" units="cm"/>
      <inkml:brushProperty name="height" value="0.05" units="cm"/>
    </inkml:brush>
  </inkml:definitions>
  <inkml:trace contextRef="#ctx0" brushRef="#br0">0 30 24575,'105'2'0,"115"-4"0,-146-10 0,-51 7 0,0 1 0,31 0 0,51 6 0,-58 1 0,-1-3 0,76-8 0,-121 8 0,0-1 0,0 1 0,0 0 0,0 0 0,0 0 0,0 0 0,0 0 0,0 0 0,0 0 0,0 0 0,0 0 0,0 1 0,0-1 0,0 0 0,0 1 0,0-1 0,0 1 0,0-1 0,0 1 0,0-1 0,0 1 0,0 0 0,-1-1 0,1 1 0,0 0 0,0 0 0,-1 0 0,1-1 0,0 1 0,-1 0 0,1 0 0,-1 0 0,0 0 0,1 0 0,-1 0 0,0 0 0,1 0 0,-1 0 0,0 0 0,0 0 0,0 0 0,0 1 0,0-1 0,0 0 0,0 0 0,0 0 0,-1 1 0,0 11 0,-1 0 0,-1-1 0,-6 19 0,1-1 0,2 47 0,6 140 0,3-87 0,-4-72 0,0 0 0,2 0 0,14 91 0,-5-102 0,-2-7 0,-1 1 0,4 79 0,-12 976-1365,1-1074-5461</inkml:trace>
</inkml:ink>
</file>

<file path=ppt/ink/ink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0:55:01.761"/>
    </inkml:context>
    <inkml:brush xml:id="br0">
      <inkml:brushProperty name="width" value="0.05" units="cm"/>
      <inkml:brushProperty name="height" value="0.05" units="cm"/>
    </inkml:brush>
  </inkml:definitions>
  <inkml:trace contextRef="#ctx0" brushRef="#br0">1 1 24575,'0'1321'0,"1"-1301"0,1-1 0,7 32 0,4 33 0,-11 641 0,-5-354 0,3 376-1365,0-726-5461</inkml:trace>
</inkml:ink>
</file>

<file path=ppt/ink/ink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0:55:04.022"/>
    </inkml:context>
    <inkml:brush xml:id="br0">
      <inkml:brushProperty name="width" value="0.05" units="cm"/>
      <inkml:brushProperty name="height" value="0.05" units="cm"/>
    </inkml:brush>
  </inkml:definitions>
  <inkml:trace contextRef="#ctx0" brushRef="#br0">0 11 24575,'724'0'0,"-680"-6"0,-39 5 0,0 0 0,1 0 0,-1 0 0,1 0 0,0 1 0,-1 0 0,1 1 0,8 1 0,-12-2 0,0 1 0,-1 0 0,1 1 0,0-1 0,-1 0 0,0 0 0,1 1 0,-1-1 0,0 1 0,1-1 0,-1 1 0,0-1 0,0 1 0,0 0 0,0-1 0,-1 1 0,1 0 0,0 0 0,-1 0 0,1 0 0,-1 0 0,0 0 0,0 0 0,1-1 0,-1 1 0,-1 0 0,1 0 0,0 0 0,0 0 0,-1 2 0,-13 72 0,10-59 0,0-1 0,-2 30 0,4 516 0,5-277 0,-3 811 0,-2-1066 0,-9 53 0,6-53 0,-3 51 0,10 27 0,-4 83 0,-23-67 0,17-83 0,2-6 0,1 0 0,-2 53 0,8 211-1365,-1-278-5461</inkml:trace>
</inkml:ink>
</file>

<file path=ppt/ink/ink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0:55:07.287"/>
    </inkml:context>
    <inkml:brush xml:id="br0">
      <inkml:brushProperty name="width" value="0.05" units="cm"/>
      <inkml:brushProperty name="height" value="0.05" units="cm"/>
    </inkml:brush>
  </inkml:definitions>
  <inkml:trace contextRef="#ctx0" brushRef="#br0">0 1 24575,'0'674'0,"1"-655"0,1 0 0,8 32 0,2 33 0,-10 641 0,-4-353 0,2-348-1365,0-3-5461</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5:10:00.236"/>
    </inkml:context>
    <inkml:brush xml:id="br0">
      <inkml:brushProperty name="width" value="0.05" units="cm"/>
      <inkml:brushProperty name="height" value="0.05" units="cm"/>
    </inkml:brush>
  </inkml:definitions>
  <inkml:trace contextRef="#ctx0" brushRef="#br0">0 0 24575,'5'0'0,"5"0"0,5 0 0,5 0 0,2 0 0,3 0 0,0 0 0,1 0 0,0 0 0,0 0 0,-1 0 0,1 0 0,-1 0 0,0 0 0,0 0 0,0 0 0,-4 0-8191</inkml:trace>
</inkml:ink>
</file>

<file path=ppt/ink/ink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0:55:09.058"/>
    </inkml:context>
    <inkml:brush xml:id="br0">
      <inkml:brushProperty name="width" value="0.05" units="cm"/>
      <inkml:brushProperty name="height" value="0.05" units="cm"/>
    </inkml:brush>
  </inkml:definitions>
  <inkml:trace contextRef="#ctx0" brushRef="#br0">1 29 24575,'475'0'0,"-458"-1"0,-1-1 0,1-1 0,-1-1 0,1 0 0,21-9 0,-37 13 0,0-1 0,0 1 0,0 0 0,0 0 0,0 0 0,0 0 0,0-1 0,0 1 0,0 1 0,0-1 0,0 0 0,0 0 0,0 0 0,0 0 0,0 1 0,0-1 0,0 1 0,0-1 0,-1 0 0,1 1 0,0-1 0,0 1 0,0 0 0,-1-1 0,1 1 0,0 0 0,0-1 0,-1 1 0,1 0 0,-1 0 0,1 0 0,-1 0 0,1-1 0,-1 1 0,0 0 0,1 0 0,-1 0 0,0 0 0,1 0 0,-1 0 0,0 0 0,0 0 0,0 0 0,0 0 0,0 1 0,0 58 0,-1-47 0,-2 333 0,3-238 0,1-89 0,1 0 0,7 32 0,4 34 0,-15 110 0,4 83 0,10-204 0,-8-51 0,0 0 0,1 31 0,-5-32 0,-1 6 0,2 0 0,1 0 0,11 51 0,-6-39 0,-2 1 0,-2-1 0,-1 1 0,-6 61 0,1-2 0,3-76-1365,0-3-5461</inkml:trace>
</inkml:ink>
</file>

<file path=ppt/ink/ink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0:55:11.884"/>
    </inkml:context>
    <inkml:brush xml:id="br0">
      <inkml:brushProperty name="width" value="0.05" units="cm"/>
      <inkml:brushProperty name="height" value="0.05" units="cm"/>
    </inkml:brush>
  </inkml:definitions>
  <inkml:trace contextRef="#ctx0" brushRef="#br0">1 0 24575,'1'1'0,"0"-1"0,0 1 0,0-1 0,0 1 0,0-1 0,0 1 0,0 0 0,0 0 0,0-1 0,0 1 0,0 0 0,0 0 0,-1 0 0,1 0 0,0 0 0,-1 0 0,1 0 0,-1 0 0,1 0 0,-1 0 0,1 0 0,-1 1 0,0-1 0,1 0 0,-1 0 0,0 0 0,0 2 0,5 38 0,-5-36 0,12 102 0,-6-64 0,2 59 0,-8-79 0,1-1 0,0 0 0,2 0 0,7 24 0,2 15 0,-2 0 0,-3 0 0,-1 120 0,-7-154 0,2 1 0,1 0 0,10 48 0,-7-49-217,-2 1 0,0-1 0,-3 43 0,0-59-280,0 11-6329</inkml:trace>
</inkml:ink>
</file>

<file path=ppt/ink/ink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0:55:13.471"/>
    </inkml:context>
    <inkml:brush xml:id="br0">
      <inkml:brushProperty name="width" value="0.05" units="cm"/>
      <inkml:brushProperty name="height" value="0.05" units="cm"/>
    </inkml:brush>
  </inkml:definitions>
  <inkml:trace contextRef="#ctx0" brushRef="#br0">0 54 24575,'1'-1'0,"-1"0"0,0 0 0,0 0 0,1 0 0,-1 0 0,1 0 0,-1 1 0,1-1 0,-1 0 0,1 0 0,0 1 0,-1-1 0,1 0 0,0 1 0,0-1 0,-1 1 0,1-1 0,0 1 0,0-1 0,0 1 0,0-1 0,-1 1 0,1 0 0,0-1 0,1 1 0,32-8 0,-18 4 0,11-3 0,0 1 0,0 1 0,1 2 0,0 0 0,-1 2 0,1 1 0,37 5 0,-60-4 0,0 0 0,0 0 0,0 1 0,-1 0 0,1 0 0,0 0 0,-1 1 0,1-1 0,-1 1 0,0 0 0,0 0 0,0 0 0,0 1 0,0 0 0,-1-1 0,0 1 0,0 1 0,0-1 0,0 0 0,-1 1 0,1-1 0,1 7 0,3 5 0,-1 0 0,-1 0 0,-1 0 0,0 1 0,2 28 0,-3 3 0,-2 0 0,-5 53 0,3-96 0,1-1 0,-1 1 0,0 0 0,-1 0 0,1-1 0,-1 1 0,0 0 0,0-1 0,0 0 0,-1 1 0,1-1 0,-1 0 0,0 0 0,0-1 0,-7 7 0,3-5 0,1 0 0,-1-1 0,0 0 0,0 0 0,0 0 0,-1-1 0,1 0 0,-16 3 0,-6-1 0,-1-1 0,-1-2 0,1 0 0,-30-4 0,43 1 0,23 2 0,6-2 0,0 1 0,0 1 0,0 0 0,0 0 0,0 2 0,0-1 0,0 1 0,-1 1 0,1 0 0,-1 1 0,0 0 0,14 9 0,30 20 0,-46-30 0,-1 1 0,1-1 0,-1 2 0,0-1 0,0 1 0,-1 0 0,0 1 0,7 8 0,30 31 0,-37-40 0,1 1 0,-1 1 0,0-1 0,-1 1 0,0 0 0,9 16 0,8 23 0,-11-26 0,-1 1 0,-1 1 0,-1 0 0,10 41 0,-13-45-1365,-1-4-5461</inkml:trace>
</inkml:ink>
</file>

<file path=ppt/ink/ink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0:55:14.822"/>
    </inkml:context>
    <inkml:brush xml:id="br0">
      <inkml:brushProperty name="width" value="0.05" units="cm"/>
      <inkml:brushProperty name="height" value="0.05" units="cm"/>
    </inkml:brush>
  </inkml:definitions>
  <inkml:trace contextRef="#ctx0" brushRef="#br0">0 256 24575,'97'2'0,"106"-5"0,-198 2 0,0 0 0,0-1 0,-1 0 0,1 0 0,0 0 0,-1-1 0,0 0 0,1 0 0,-1 0 0,0 0 0,-1 0 0,1-1 0,0 0 0,-1 0 0,0 0 0,0 0 0,0 0 0,-1-1 0,1 1 0,-1-1 0,0 0 0,2-6 0,-2 7 0,0-1 0,-1 1 0,1-1 0,-1 1 0,0-1 0,0 0 0,0 1 0,-1-1 0,0 0 0,0 0 0,0 0 0,0 1 0,-1-1 0,0 0 0,0 0 0,0 1 0,0-1 0,-1 1 0,0-1 0,0 1 0,0 0 0,0-1 0,-5-5 0,-1 4 0,0 0 0,0 0 0,-1 1 0,0 0 0,0 0 0,0 1 0,0 0 0,-1 0 0,1 1 0,-1 1 0,0-1 0,0 2 0,0-1 0,0 2 0,0-1 0,0 1 0,0 1 0,0 0 0,-12 2 0,19-2 0,-1-1 0,0 1 0,1 1 0,-1-1 0,1 0 0,-1 1 0,1 0 0,0 0 0,0 0 0,-1 0 0,1 0 0,1 1 0,-1-1 0,0 1 0,1 0 0,-1 0 0,1 0 0,0 0 0,0 0 0,0 0 0,0 1 0,1-1 0,-1 1 0,1-1 0,0 1 0,0 0 0,0-1 0,0 7 0,-2 11 0,0 1 0,2 0 0,3 38 0,-2-38 0,0 55 0,3 45 0,-2-116 0,0-1 0,1 0 0,0 0 0,0 0 0,0 0 0,1 0 0,-1 0 0,1-1 0,0 0 0,0 1 0,1-1 0,0 0 0,-1 0 0,1-1 0,0 1 0,1-1 0,-1 0 0,1 0 0,-1 0 0,1-1 0,6 3 0,1 1 0,1-1 0,0 0 0,0-1 0,0 0 0,1-1 0,-1-1 0,17 2 0,-14-3 0,-1-1 0,1-1 0,22-3 0,-32 3 0,0-1 0,0 0 0,0 0 0,0 0 0,0-1 0,-1 0 0,1 0 0,-1 0 0,0-1 0,0 0 0,7-6 0,0-1-1365,0 1-5461</inkml:trace>
</inkml:ink>
</file>

<file path=ppt/ink/ink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0:55:16.218"/>
    </inkml:context>
    <inkml:brush xml:id="br0">
      <inkml:brushProperty name="width" value="0.05" units="cm"/>
      <inkml:brushProperty name="height" value="0.05" units="cm"/>
    </inkml:brush>
  </inkml:definitions>
  <inkml:trace contextRef="#ctx0" brushRef="#br0">2 0 24575,'-1'89'0,"3"97"0,10-112 0,-8-51 0,0 0 0,1 31 0,-6 744 0,0-795 0,1 0 0,0 1 0,0-1 0,1 0 0,-1 0 0,1 0 0,-1 0 0,1 0 0,0 0 0,0 0 0,0 0 0,1 0 0,-1 0 0,1 0 0,0 0 0,-1-1 0,1 1 0,1-1 0,-1 0 0,3 4 0,-1-4 0,0 0 0,0 0 0,1 0 0,-1-1 0,0 0 0,1 0 0,-1 0 0,0 0 0,1 0 0,-1-1 0,1 0 0,0 0 0,-1 0 0,6-1 0,77-13 0,-60 8 0,0 2 0,36-2 0,-25 4-455,-1-1 0,43-10 0,-62 10-6371</inkml:trace>
</inkml:ink>
</file>

<file path=ppt/ink/ink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0:55:18.997"/>
    </inkml:context>
    <inkml:brush xml:id="br0">
      <inkml:brushProperty name="width" value="0.05" units="cm"/>
      <inkml:brushProperty name="height" value="0.05" units="cm"/>
    </inkml:brush>
  </inkml:definitions>
  <inkml:trace contextRef="#ctx0" brushRef="#br0">1 0 24575,'0'599'0,"1"-581"0,0-1 0,2 1 0,5 18 0,-4-17 0,0 0 0,2 28 0,-8 99 0,4 56 0,1-181 0,1-1 0,1-1 0,9 27 0,7 24 0,-20-64 0,0 0 0,0 0 0,1 0 0,0 0 0,0 0 0,0 0 0,1-1 0,0 1 0,0-1 0,0 0 0,1 0 0,0 0 0,0 0 0,0-1 0,0 1 0,1-1 0,-1 0 0,1 0 0,0-1 0,1 1 0,-1-1 0,1 0 0,-1-1 0,1 1 0,0-1 0,0-1 0,0 1 0,0-1 0,0 0 0,0 0 0,0 0 0,11-1 0,48-4 0,-61 3 0,-1 0 0,1 0 0,0-1 0,-1 1 0,1-1 0,-1 1 0,1-1 0,-1 0 0,0 0 0,0-1 0,0 1 0,0-1 0,0 0 0,4-4 0,42-44 0,-41 44 0,0 1 0,-1-1 0,0-1 0,0 0 0,0 0 0,-1 0 0,-1 0 0,1-1 0,-2 0 0,6-12 0,63-229 0,-48 100 0,0 1 0,-18 104 0,-2 1 0,-2-1 0,-6-84 0,0 27 0,3-92 0,1 202 0,0-1 0,1 1 0,0-1 0,0 0 0,1 1 0,0-1 0,6 10 0,12 39 0,1 75 0,-15-88 0,-2 1 0,-2-1 0,-2 1 0,-5 45 0,1 13 0,3-81 0,0 13 0,0-1 0,3 1 0,9 53 0,-5-44-4,-2 0 1,-2 0-1,-2 0 0,-4 48 0,0 8-1342,3-77-5480</inkml:trace>
</inkml:ink>
</file>

<file path=ppt/ink/ink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0:55:20.551"/>
    </inkml:context>
    <inkml:brush xml:id="br0">
      <inkml:brushProperty name="width" value="0.05" units="cm"/>
      <inkml:brushProperty name="height" value="0.05" units="cm"/>
    </inkml:brush>
  </inkml:definitions>
  <inkml:trace contextRef="#ctx0" brushRef="#br0">376 0 24575,'-9'0'0,"0"0"0,0 1 0,0 0 0,0 1 0,0 0 0,0 0 0,0 1 0,0 0 0,1 0 0,0 1 0,-1 0 0,1 1 0,1 0 0,-1 0 0,-8 8 0,-5 4 0,1 1 0,0 1 0,1 1 0,1 0 0,-17 28 0,23-30 0,0 1 0,2 0 0,0 0 0,1 1 0,2 1 0,0 0 0,-5 23 0,5-7 0,2 0 0,2 1 0,2 48 0,-1 68 0,5 114 0,1-248 0,0 0 0,1 0 0,13 34 0,-4-14 0,-6-21 0,0-1 0,1-1 0,1 1 0,1-2 0,0 1 0,18 18 0,-21-27 0,0-1 0,1 1 0,0-1 0,0-1 0,1 0 0,-1 0 0,2-1 0,-1 0 0,0 0 0,1-1 0,0-1 0,0 0 0,0-1 0,0 0 0,0 0 0,22 0 0,-18-1 14,-1 0-1,30 8 0,-11-1-1418,-15-5-5421</inkml:trace>
</inkml:ink>
</file>

<file path=ppt/ink/ink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0:55:22.673"/>
    </inkml:context>
    <inkml:brush xml:id="br0">
      <inkml:brushProperty name="width" value="0.05" units="cm"/>
      <inkml:brushProperty name="height" value="0.05" units="cm"/>
    </inkml:brush>
  </inkml:definitions>
  <inkml:trace contextRef="#ctx0" brushRef="#br0">61 28 24575,'52'-19'0,"-37"16"0,1 1 0,-1 0 0,0 1 0,1 1 0,-1 0 0,21 4 0,-31-3 0,0 0 0,0 0 0,0 0 0,-1 1 0,1 0 0,-1 0 0,1 0 0,-1 0 0,0 1 0,1 0 0,-2 0 0,1 0 0,0 0 0,0 0 0,-1 1 0,0 0 0,0 0 0,0 0 0,0 0 0,-1 0 0,1 0 0,-1 1 0,2 5 0,2 8 0,0 0 0,-2 0 0,0 0 0,-1 0 0,0 1 0,-2-1 0,0 1 0,-3 27 0,1-38 0,0 0 0,-1 0 0,0 0 0,-1-1 0,1 1 0,-1-1 0,-1 1 0,1-1 0,-1 0 0,-1 0 0,1-1 0,-1 1 0,0-1 0,-1 0 0,1 0 0,-1-1 0,0 0 0,-1 0 0,1 0 0,-1-1 0,-14 7 0,-9 4 0,5-2 0,-1-1 0,0-1 0,-1-1 0,-54 12 0,61-18-1365,4 2-5461</inkml:trace>
</inkml:ink>
</file>

<file path=ppt/ink/ink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0:55:23.770"/>
    </inkml:context>
    <inkml:brush xml:id="br0">
      <inkml:brushProperty name="width" value="0.05" units="cm"/>
      <inkml:brushProperty name="height" value="0.05" units="cm"/>
    </inkml:brush>
  </inkml:definitions>
  <inkml:trace contextRef="#ctx0" brushRef="#br0">328 2 24575,'-31'0'0,"11"-1"0,1 1 0,-1 1 0,-22 4 0,35-3 0,0 0 0,0 0 0,0 0 0,0 1 0,1 0 0,-1 1 0,1-1 0,0 1 0,0 1 0,0-1 0,0 1 0,-5 6 0,-1 2 0,1 1 0,1 0 0,0 1 0,0 0 0,2 1 0,0 0 0,-10 27 0,14-31 0,0 0 0,1 1 0,0-1 0,1 1 0,0 0 0,1 0 0,1 0 0,0-1 0,0 1 0,1 0 0,4 17 0,-3-26 0,0 0 0,0 1 0,1-1 0,-1 0 0,1 0 0,0-1 0,0 1 0,0 0 0,0-1 0,1 0 0,-1 0 0,1 0 0,0 0 0,0-1 0,6 4 0,69 29 0,3-16 0,-42-11 0,-21-4-136,-1-1-1,1-1 1,0 0-1,0-2 1,-1 0-1,1-1 1,0 0-1,-1-2 0,19-5 1,-20 3-6690</inkml:trace>
</inkml:ink>
</file>

<file path=ppt/ink/ink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0:55:24.493"/>
    </inkml:context>
    <inkml:brush xml:id="br0">
      <inkml:brushProperty name="width" value="0.05" units="cm"/>
      <inkml:brushProperty name="height" value="0.05" units="cm"/>
    </inkml:brush>
  </inkml:definitions>
  <inkml:trace contextRef="#ctx0" brushRef="#br0">0 1 24575,'4'0'0,"6"0"0,5 0 0,4 0 0,4 0 0,2 0 0,0 0 0,1 0 0,0 0 0,0 0 0,0 0 0,-1 0 0,0 0 0,0 0 0,0 0 0,-5 0-8191</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5:10:01.940"/>
    </inkml:context>
    <inkml:brush xml:id="br0">
      <inkml:brushProperty name="width" value="0.05" units="cm"/>
      <inkml:brushProperty name="height" value="0.05" units="cm"/>
    </inkml:brush>
  </inkml:definitions>
  <inkml:trace contextRef="#ctx0" brushRef="#br0">2 0 24575,'-2'105'0,"5"115"0,20-95-1365,-22-105-5461</inkml:trace>
</inkml:ink>
</file>

<file path=ppt/ink/ink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0:55:26.409"/>
    </inkml:context>
    <inkml:brush xml:id="br0">
      <inkml:brushProperty name="width" value="0.05" units="cm"/>
      <inkml:brushProperty name="height" value="0.05" units="cm"/>
    </inkml:brush>
  </inkml:definitions>
  <inkml:trace contextRef="#ctx0" brushRef="#br0">31 327 24575,'80'2'0,"90"-4"0,-165 1 0,1 1 0,-1-1 0,1 0 0,-1 0 0,1-1 0,-1 1 0,0-1 0,0 0 0,0-1 0,0 1 0,0-1 0,-1 0 0,1 0 0,-1 0 0,0-1 0,0 0 0,0 0 0,0 0 0,-1 0 0,1 0 0,-1-1 0,3-5 0,-2 1 0,-1 0 0,0-1 0,0 1 0,-1-1 0,0 0 0,0 1 0,-1-1 0,-1 0 0,0 0 0,0 0 0,-2-14 0,0 19 0,1-1 0,-1 0 0,0 1 0,-1 0 0,1-1 0,-1 1 0,0 0 0,0 0 0,-1 0 0,1 1 0,-1-1 0,0 1 0,0 0 0,-1 0 0,1 1 0,-1-1 0,-9-5 0,5 4 0,0 0 0,0 0 0,0 1 0,-1 0 0,0 0 0,0 1 0,0 0 0,0 1 0,-12-1 0,11 2 0,1 1 0,0 0 0,0 1 0,-1 0 0,1 0 0,0 1 0,0 1 0,0-1 0,0 2 0,-16 7 0,21-8 0,-1 1 0,1-1 0,1 1 0,-1 0 0,1 0 0,-1 1 0,1 0 0,0-1 0,1 1 0,-1 1 0,1-1 0,0 0 0,0 1 0,1 0 0,0-1 0,0 1 0,0 0 0,1 0 0,-2 9 0,-15 116 0,12-91 0,1 0 0,3 1 0,1-1 0,7 63 0,-5-95 0,1 0 0,0 0 0,0 0 0,0-1 0,1 1 0,0-1 0,1 0 0,0 0 0,0 0 0,0 0 0,1-1 0,0 0 0,1 0 0,-1 0 0,9 7 0,9 5 0,1 0 0,45 25 0,-57-36 0,0-1 0,0-2 0,0 1 0,0-2 0,1 1 0,24 2 0,3 1 0,-31-4 9,-1-2 1,0 1-1,0-1 0,1-1 0,-1 1 1,1-2-1,-1 1 0,0-1 0,1 0 0,-1-1 1,0 0-1,10-3 0,-13 3-80,-1-1 1,1 1-1,-1-1 0,0 0 0,1 0 1,-1-1-1,-1 1 0,1-1 1,0 0-1,-1 0 0,0 0 0,0 0 1,0-1-1,0 1 0,-1-1 1,0 0-1,0 1 0,0-1 0,0 0 1,1-10-1,0-3-6755</inkml:trace>
</inkml:ink>
</file>

<file path=ppt/ink/ink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0:55:27.994"/>
    </inkml:context>
    <inkml:brush xml:id="br0">
      <inkml:brushProperty name="width" value="0.05" units="cm"/>
      <inkml:brushProperty name="height" value="0.05" units="cm"/>
    </inkml:brush>
  </inkml:definitions>
  <inkml:trace contextRef="#ctx0" brushRef="#br0">1 1 24575,'5'0'0,"0"1"0,0-1 0,1 1 0,-1 1 0,0-1 0,0 1 0,0 0 0,0 0 0,0 0 0,-1 1 0,1 0 0,-1 0 0,1 0 0,3 4 0,9 8 0,-2 1 0,17 21 0,8 8 0,-31-36 0,0-1 0,0 2 0,-1-1 0,-1 1 0,1 0 0,-2 1 0,1 0 0,-1 0 0,-1 0 0,0 0 0,-1 1 0,5 20 0,41 117 0,-34-82 0,-2-9 0,7 67 0,-10-46 0,-5-40 0,3 68 0,-8-28 0,-4 90 0,-1-149 0,-1 0 0,0 0 0,-2 0 0,0-1 0,-1 0 0,-1 0 0,-1-1 0,0 0 0,-24 29 0,-7 17 0,33-53 0,-1-1 0,1 0 0,-2-1 0,1 0 0,-21 14 0,-12 13 0,30-26-195,-1-1 0,0-1 0,0 0 0,0 0 0,-1-2 0,-26 10 0,20-9-6631</inkml:trace>
</inkml:ink>
</file>

<file path=ppt/ink/ink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03:40:30.761"/>
    </inkml:context>
    <inkml:brush xml:id="br0">
      <inkml:brushProperty name="width" value="0.05" units="cm"/>
      <inkml:brushProperty name="height" value="0.05" units="cm"/>
    </inkml:brush>
  </inkml:definitions>
  <inkml:trace contextRef="#ctx0" brushRef="#br0">0 2 24575,'3'60'0,"12"71"0,-7-72 0,4 7 0,-7-42 0,-1-1 0,1 38 0,-7 37 0,4 78 0,10-102 0,-8-51 0,0 0 0,1 31 0,-6 1516 0,0-1567 0,1 0 0,0 0 0,0 0 0,0 0 0,1 0 0,-1 0 0,1 0 0,-1 0 0,1 0 0,0 0 0,0 0 0,1 0 0,-1 0 0,1-1 0,-1 1 0,1 0 0,0-1 0,0 0 0,0 1 0,0-1 0,3 2 0,0-1 0,-1-1 0,1 0 0,0 0 0,1 0 0,-1-1 0,0 0 0,0 0 0,1 0 0,-1-1 0,0 0 0,9 0 0,55 0 0,141-6 0,-136-6 0,-51 8 0,0 0 0,30 0 0,-27 2 0,47-9 0,-48 7 0,51-4 0,-69 9 0,1-1 0,-1-1 0,0 1 0,1-1 0,-1 0 0,1-1 0,12-4 0,-18 5 0,1-1 0,-1 0 0,0 0 0,0 1 0,0-1 0,0-1 0,0 1 0,0 0 0,0 0 0,-1-1 0,1 1 0,-1-1 0,0 1 0,0-1 0,0 1 0,0-1 0,0 0 0,0 0 0,-1 1 0,1-1 0,-1 0 0,0 0 0,0-5 0,-1-225 0,-2 88 0,3 99 0,1 11 0,-1 1 0,-2-1 0,-1 1 0,-9-40 0,-3 7 0,11 40 0,-2 1 0,-12-33 0,12 40 0,1 0 0,1 0 0,-3-29 0,-4-16 0,7 37 0,-3-54 0,6 55 0,-1 0 0,-8-39 0,3 24 0,2-1 0,1 0 0,3 0 0,5-55 0,-1-3 0,-4-472 0,2 557 0,1 0 0,0 1 0,7-23 0,3-32 0,5-14-1365,-13 66-5461</inkml:trace>
</inkml:ink>
</file>

<file path=ppt/ink/ink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1:00:21.777"/>
    </inkml:context>
    <inkml:brush xml:id="br0">
      <inkml:brushProperty name="width" value="0.05" units="cm"/>
      <inkml:brushProperty name="height" value="0.05" units="cm"/>
    </inkml:brush>
  </inkml:definitions>
  <inkml:trace contextRef="#ctx0" brushRef="#br0">1 252 24575,'6993'0'-2587,"-6795"-14"2733,-7 1-871,-186 13 811,74-1-168,99-12-1,-141 8 36,57-9-104,122-2 0,-149 12 305,106-18-1,-108 11 62,111-3 0,-114 11 337,103-19 0,-105 12 235,114-4 1,-142 13-692,55-10 1,-53 6-104,46-2-1,-20 7 8,-26 1 0,1-1 0,-1-2 0,61-11 0,-30 0 0,-1 2 0,88-2 0,133 12 0,-138 3 0,-130-1 0,1 1 0,-1 0 0,20 6 0,-18-3 0,0-2 0,27 3 0,630-4 0,-330-5 0,276 3-1365,-600 0-5461</inkml:trace>
</inkml:ink>
</file>

<file path=ppt/ink/ink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1:00:21.778"/>
    </inkml:context>
    <inkml:brush xml:id="br0">
      <inkml:brushProperty name="width" value="0.05" units="cm"/>
      <inkml:brushProperty name="height" value="0.05" units="cm"/>
    </inkml:brush>
  </inkml:definitions>
  <inkml:trace contextRef="#ctx0" brushRef="#br0">0 0 24575,'2'19'0,"-1"0"0,9 33 0,3 33 0,-1 11 0,-7-70 0,2 52 0,-4-32 0,2 1 0,1-1 0,22 75 0,-24-99 0,-1 0 0,-1 0 0,-1 36 0,-1-33 0,1-1 0,6 42 0,-1-32 0,-3 1 0,0 52 0,1 5 0,8-16 0,-8-53 0,0 0 0,0 29 0,-4-51 0,0 29 0,1 0 0,1 0 0,9 40 0,16 53 0,-23-98 0,0 1 0,-1-1 0,-2 39 0,-1-37 0,1 0 0,2 0 0,5 27 0,-1-11 0,-2 1 0,-2 0 0,-6 88 0,0-31 0,3 446 0,2-528 0,-1 0 0,9 33 0,3 32 0,-13 0 0,-2-49 0,3 0 0,1-1 0,11 63 0,-6-55 0,-2 0 0,-2 1 0,-2 0 0,-5 50 0,1 7 0,3 846 0,2-928 0,0 0 0,1 0 0,0 0 0,2-1 0,6 19 0,-5-18 0,0 0 0,-2 0 0,0 1 0,3 31 0,-6-28-273,1-1 0,1 1 0,1-1 0,13 39 0,-11-45-6553</inkml:trace>
</inkml:ink>
</file>

<file path=ppt/ink/ink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1:00:21.779"/>
    </inkml:context>
    <inkml:brush xml:id="br0">
      <inkml:brushProperty name="width" value="0.05" units="cm"/>
      <inkml:brushProperty name="height" value="0.05" units="cm"/>
    </inkml:brush>
  </inkml:definitions>
  <inkml:trace contextRef="#ctx0" brushRef="#br0">0 1 24575,'1023'0'0,"-1020"0"0,0 0 0,0 0 0,1 0 0,-1 0 0,0 0 0,0 1 0,0-1 0,0 1 0,-1 0 0,1 0 0,0 0 0,0 0 0,0 1 0,-1-1 0,1 1 0,0-1 0,-1 1 0,0 0 0,1 0 0,-1 0 0,3 4 0,-3-2 0,0 1 0,0 0 0,0 0 0,0 1 0,-1-1 0,0 0 0,0 1 0,0-1 0,-1 0 0,0 1 0,0 7 0,-5 739 0,3-723 0,-9 54 0,6-52 0,-3 50 0,7 2305 0,3-1136 0,-2-1220-74,-1-16-184,1-1 0,0 0-1,1 1 1,4 21 0,0-20-6568</inkml:trace>
</inkml:ink>
</file>

<file path=ppt/ink/ink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1:00:21.780"/>
    </inkml:context>
    <inkml:brush xml:id="br0">
      <inkml:brushProperty name="width" value="0.05" units="cm"/>
      <inkml:brushProperty name="height" value="0.05" units="cm"/>
    </inkml:brush>
  </inkml:definitions>
  <inkml:trace contextRef="#ctx0" brushRef="#br0">2 0 24575,'-2'105'0,"5"115"0,9-146 0,-8-51 0,0 0 0,0 31 0,-3-33 0,-2 7 0,2 1 0,1-1 0,10 51 0,-5-38 0,-2-1 0,-1 1 0,-3 0 0,-4 60 0,0-1 0,1 4 0,5 115 0,8-145 0,-6-51 0,-1 0 0,0 31 0,-3 1537 0,-3-741 0,3-831 0,1 0 0,8 33 0,2 32 0,-10 641 0,-4-354 0,2 127 0,0-488-273,1-1 0,0 0 0,0 1 0,5 17 0,0-11-6553</inkml:trace>
</inkml:ink>
</file>

<file path=ppt/ink/ink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1:00:21.781"/>
    </inkml:context>
    <inkml:brush xml:id="br0">
      <inkml:brushProperty name="width" value="0.05" units="cm"/>
      <inkml:brushProperty name="height" value="0.05" units="cm"/>
    </inkml:brush>
  </inkml:definitions>
  <inkml:trace contextRef="#ctx0" brushRef="#br0">1 0 24575,'474'0'0,"-455"1"0,0 1 0,32 8 0,34 2 0,18-13 0,43 2 0,-144 0 0,1-1 0,-1 0 0,0 1 0,1-1 0,-1 1 0,0 0 0,0 0 0,0-1 0,0 2 0,0-1 0,0 0 0,0 0 0,0 1 0,0-1 0,0 1 0,-1-1 0,1 1 0,-1 0 0,1-1 0,1 4 0,-1-1 0,0 0 0,0 1 0,0-1 0,-1 1 0,0 0 0,0-1 0,0 1 0,0 0 0,0 6 0,-1 5 0,-1-1 0,0 0 0,-1 0 0,-1 0 0,-6 20 0,1 2 0,2 1 0,1-1 0,2 1 0,2 0 0,5 60 0,-1 1 0,-3-97 0,1 28 0,-2 1 0,-1-1 0,-1 0 0,-8 31 0,4-21 0,2 0 0,2 1 0,1-1 0,6 63 0,-1-3 0,-3 4083 0,1-4165 0,0 0 0,2-1 0,5 20 0,-4-19 0,0 2 0,2 26 0,-7 303-1365,1-328-5461</inkml:trace>
</inkml:ink>
</file>

<file path=ppt/ink/ink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1:00:21.782"/>
    </inkml:context>
    <inkml:brush xml:id="br0">
      <inkml:brushProperty name="width" value="0.05" units="cm"/>
      <inkml:brushProperty name="height" value="0.05" units="cm"/>
    </inkml:brush>
  </inkml:definitions>
  <inkml:trace contextRef="#ctx0" brushRef="#br0">3 1 24575,'0'948'0,"1"-929"0,1 0 0,8 32 0,2 34 0,-10 640 0,-4-354 0,2 202 0,-1-554 0,-1 0 0,-8 32 0,-2 34 0,10 540 0,4-304 0,3-276-1365,0-29-5461</inkml:trace>
</inkml:ink>
</file>

<file path=ppt/ink/ink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1:00:21.783"/>
    </inkml:context>
    <inkml:brush xml:id="br0">
      <inkml:brushProperty name="width" value="0.05" units="cm"/>
      <inkml:brushProperty name="height" value="0.05" units="cm"/>
    </inkml:brush>
  </inkml:definitions>
  <inkml:trace contextRef="#ctx0" brushRef="#br0">0 2 24575,'624'0'0,"-621"-1"0,0 1 0,0 0 0,0 0 0,0 0 0,0 1 0,0-1 0,0 1 0,0-1 0,0 1 0,0 0 0,0 0 0,0 1 0,-1-1 0,1 0 0,0 1 0,-1 0 0,1-1 0,-1 1 0,0 0 0,0 0 0,3 4 0,-2-1 0,-1 0 0,0 0 0,0 0 0,-1 0 0,1 1 0,-1-1 0,0 1 0,-1-1 0,1 0 0,-1 1 0,-1 7 0,-4 2830-94,6-1922-1177,-1-899-5555</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5:10:04.330"/>
    </inkml:context>
    <inkml:brush xml:id="br0">
      <inkml:brushProperty name="width" value="0.05" units="cm"/>
      <inkml:brushProperty name="height" value="0.05" units="cm"/>
    </inkml:brush>
  </inkml:definitions>
  <inkml:trace contextRef="#ctx0" brushRef="#br0">103 57 24575,'-4'-1'0,"0"1"0,0 0 0,1 0 0,-1 0 0,0 0 0,0 1 0,0-1 0,0 1 0,0 0 0,1 1 0,-1-1 0,0 0 0,1 1 0,-1 0 0,1 0 0,0 0 0,0 0 0,0 1 0,0-1 0,0 1 0,0-1 0,0 1 0,1 0 0,-1 0 0,1 1 0,0-1 0,0 0 0,0 1 0,1-1 0,-1 1 0,1 0 0,0-1 0,0 1 0,0 0 0,0 0 0,1 0 0,0 0 0,-1-1 0,2 8 0,-2 0 0,2 0 0,-1 0 0,1 0 0,1 0 0,0 0 0,1 0 0,0 0 0,0-1 0,1 0 0,5 11 0,-6-16 0,-1 0 0,1 0 0,0-1 0,1 1 0,-1 0 0,1-1 0,0 0 0,0 0 0,1 0 0,-1-1 0,1 1 0,-1-1 0,1 0 0,0 0 0,0-1 0,1 1 0,-1-1 0,0 0 0,1-1 0,10 3 0,-5-3 0,0 0 0,0-1 0,-1 0 0,1 0 0,20-5 0,-26 4 0,-1 0 0,1-1 0,-1 1 0,0-1 0,1 0 0,-1-1 0,0 1 0,0-1 0,-1 0 0,1 0 0,0 0 0,-1 0 0,0 0 0,0-1 0,5-7 0,-1 0 0,-1 1 0,0-2 0,0 1 0,-1-1 0,-1 1 0,0-1 0,-1-1 0,0 1 0,2-17 0,-5 22 0,1 0 0,-1-1 0,-1 1 0,0 0 0,0 0 0,0 0 0,0-1 0,-1 1 0,-1 0 0,1 1 0,-1-1 0,0 0 0,-1 1 0,1 0 0,-1 0 0,0 0 0,-9-9 0,8 10 7,-1 1 0,0-1 0,0 1 0,0 1 0,-1-1 1,0 1-1,1 0 0,-1 0 0,0 1 0,0 0 0,0 0 0,0 1 0,-1 0 0,1 0 0,0 1 0,-11 0 0,7 0-142,0 1 0,1 0 0,-1 0 0,0 1 0,1 1 0,0 0 0,-1 0 0,1 1 0,0 0 0,-14 9 0,11-4-6691</inkml:trace>
</inkml:ink>
</file>

<file path=ppt/ink/ink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1:00:21.801"/>
    </inkml:context>
    <inkml:brush xml:id="br0">
      <inkml:brushProperty name="width" value="0.05" units="cm"/>
      <inkml:brushProperty name="height" value="0.05" units="cm"/>
    </inkml:brush>
  </inkml:definitions>
  <inkml:trace contextRef="#ctx0" brushRef="#br0">2 0 24575,'-2'122'0,"5"130"0,21-127 0,-13-72 0,-6-29 0,0 0 0,1 48 0,-7 2793 0,0-2847 0,-1-1 0,0 1 0,-6 18 0,3-17 0,2 1 0,-3 26 0,5 563 0,3-296 0,-1-296 0,1 1 0,0-1 0,6 20 0,-3-18 0,-2 0 0,3 27 0,-8 111 0,4 60 0,10-143 0,-8-51 0,0 0 0,1 31 0,-6 1266-1365,1-1298-5461</inkml:trace>
</inkml:ink>
</file>

<file path=ppt/ink/ink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1:00:21.811"/>
    </inkml:context>
    <inkml:brush xml:id="br0">
      <inkml:brushProperty name="width" value="0.05" units="cm"/>
      <inkml:brushProperty name="height" value="0.05" units="cm"/>
    </inkml:brush>
  </inkml:definitions>
  <inkml:trace contextRef="#ctx0" brushRef="#br0">0 0 24575,'5'0'0,"5"0"0,5 0 0,5 0 0,2 0 0,3 0 0,0 0 0,1 0 0,0 0 0,0 0 0,-1 0 0,1 0 0,-1 0 0,0 0 0,0 0 0,0 0 0,-4 0-8191</inkml:trace>
</inkml:ink>
</file>

<file path=ppt/ink/ink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1:00:21.812"/>
    </inkml:context>
    <inkml:brush xml:id="br0">
      <inkml:brushProperty name="width" value="0.05" units="cm"/>
      <inkml:brushProperty name="height" value="0.05" units="cm"/>
    </inkml:brush>
  </inkml:definitions>
  <inkml:trace contextRef="#ctx0" brushRef="#br0">2 0 24575,'-2'105'0,"5"115"0,20-95-1365,-22-105-5461</inkml:trace>
</inkml:ink>
</file>

<file path=ppt/ink/ink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1:00:21.813"/>
    </inkml:context>
    <inkml:brush xml:id="br0">
      <inkml:brushProperty name="width" value="0.05" units="cm"/>
      <inkml:brushProperty name="height" value="0.05" units="cm"/>
    </inkml:brush>
  </inkml:definitions>
  <inkml:trace contextRef="#ctx0" brushRef="#br0">103 57 24575,'-4'-1'0,"0"1"0,0 0 0,1 0 0,-1 0 0,0 0 0,0 1 0,0-1 0,0 1 0,0 0 0,1 1 0,-1-1 0,0 0 0,1 1 0,-1 0 0,1 0 0,0 0 0,0 0 0,0 1 0,0-1 0,0 1 0,0-1 0,0 1 0,1 0 0,-1 0 0,1 1 0,0-1 0,0 0 0,0 1 0,1-1 0,-1 1 0,1 0 0,0-1 0,0 1 0,0 0 0,0 0 0,1 0 0,0 0 0,-1-1 0,2 8 0,-2 0 0,2 0 0,-1 0 0,1 0 0,1 0 0,0 0 0,1 0 0,0 0 0,0-1 0,1 0 0,5 11 0,-6-16 0,-1 0 0,1 0 0,0-1 0,1 1 0,-1 0 0,1-1 0,0 0 0,0 0 0,1 0 0,-1-1 0,1 1 0,-1-1 0,1 0 0,0 0 0,0-1 0,1 1 0,-1-1 0,0 0 0,1-1 0,10 3 0,-5-3 0,0 0 0,0-1 0,-1 0 0,1 0 0,20-5 0,-26 4 0,-1 0 0,1-1 0,-1 1 0,0-1 0,1 0 0,-1-1 0,0 1 0,0-1 0,-1 0 0,1 0 0,0 0 0,-1 0 0,0 0 0,0-1 0,5-7 0,-1 0 0,-1 1 0,0-2 0,0 1 0,-1-1 0,-1 1 0,0-1 0,-1-1 0,0 1 0,2-17 0,-5 22 0,1 0 0,-1-1 0,-1 1 0,0 0 0,0 0 0,0 0 0,0-1 0,-1 1 0,-1 0 0,1 1 0,-1-1 0,0 0 0,-1 1 0,1 0 0,-1 0 0,0 0 0,-9-9 0,8 10 7,-1 1 0,0-1 0,0 1 0,0 1 0,-1-1 1,0 1-1,1 0 0,-1 0 0,0 1 0,0 0 0,0 0 0,0 1 0,-1 0 0,1 0 0,0 1 0,-11 0 0,7 0-142,0 1 0,1 0 0,-1 0 0,0 1 0,1 1 0,0 0 0,-1 0 0,1 1 0,0 0 0,-14 9 0,11-4-6691</inkml:trace>
</inkml:ink>
</file>

<file path=ppt/ink/ink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1:00:21.814"/>
    </inkml:context>
    <inkml:brush xml:id="br0">
      <inkml:brushProperty name="width" value="0.05" units="cm"/>
      <inkml:brushProperty name="height" value="0.05" units="cm"/>
    </inkml:brush>
  </inkml:definitions>
  <inkml:trace contextRef="#ctx0" brushRef="#br0">0 1 24575</inkml:trace>
</inkml:ink>
</file>

<file path=ppt/ink/ink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1:00:21.815"/>
    </inkml:context>
    <inkml:brush xml:id="br0">
      <inkml:brushProperty name="width" value="0.05" units="cm"/>
      <inkml:brushProperty name="height" value="0.05" units="cm"/>
    </inkml:brush>
  </inkml:definitions>
  <inkml:trace contextRef="#ctx0" brushRef="#br0">1 1 24575,'4'0'0,"6"0"0,6 0 0,3 0 0,-1 0-8191</inkml:trace>
</inkml:ink>
</file>

<file path=ppt/ink/ink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1:00:21.816"/>
    </inkml:context>
    <inkml:brush xml:id="br0">
      <inkml:brushProperty name="width" value="0.05" units="cm"/>
      <inkml:brushProperty name="height" value="0.05" units="cm"/>
    </inkml:brush>
  </inkml:definitions>
  <inkml:trace contextRef="#ctx0" brushRef="#br0">1 1 24575,'4'0'0,"6"0"0,5 0 0,4 0 0,0 0-8191</inkml:trace>
</inkml:ink>
</file>

<file path=ppt/ink/ink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1:00:21.817"/>
    </inkml:context>
    <inkml:brush xml:id="br0">
      <inkml:brushProperty name="width" value="0.05" units="cm"/>
      <inkml:brushProperty name="height" value="0.05" units="cm"/>
    </inkml:brush>
  </inkml:definitions>
  <inkml:trace contextRef="#ctx0" brushRef="#br0">1 1 24575,'4'0'0,"6"0"0,5 0 0,4 0 0,0 0-8191</inkml:trace>
</inkml:ink>
</file>

<file path=ppt/ink/ink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1:00:21.818"/>
    </inkml:context>
    <inkml:brush xml:id="br0">
      <inkml:brushProperty name="width" value="0.05" units="cm"/>
      <inkml:brushProperty name="height" value="0.05" units="cm"/>
    </inkml:brush>
  </inkml:definitions>
  <inkml:trace contextRef="#ctx0" brushRef="#br0">0 1 24575,'4'0'0,"6"0"0,6 0 0,3 0 0,4 0 0,1 0 0,2 0 0,0 0 0,0 0 0,-5 0-8191</inkml:trace>
</inkml:ink>
</file>

<file path=ppt/ink/ink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1:00:21.819"/>
    </inkml:context>
    <inkml:brush xml:id="br0">
      <inkml:brushProperty name="width" value="0.05" units="cm"/>
      <inkml:brushProperty name="height" value="0.05" units="cm"/>
    </inkml:brush>
  </inkml:definitions>
  <inkml:trace contextRef="#ctx0" brushRef="#br0">1 1 24575,'4'0'0,"6"0"0,5 0 0,5 0 0,3 0 0,1 0 0,-2 0-8191</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5:10:12.460"/>
    </inkml:context>
    <inkml:brush xml:id="br0">
      <inkml:brushProperty name="width" value="0.05" units="cm"/>
      <inkml:brushProperty name="height" value="0.05" units="cm"/>
    </inkml:brush>
  </inkml:definitions>
  <inkml:trace contextRef="#ctx0" brushRef="#br0">0 1 24575</inkml:trace>
</inkml:ink>
</file>

<file path=ppt/ink/ink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1:00:21.820"/>
    </inkml:context>
    <inkml:brush xml:id="br0">
      <inkml:brushProperty name="width" value="0.05" units="cm"/>
      <inkml:brushProperty name="height" value="0.05" units="cm"/>
    </inkml:brush>
  </inkml:definitions>
  <inkml:trace contextRef="#ctx0" brushRef="#br0">0 1 24575,'4'0'0,"6"0"0,6 0 0,-1 0-8191</inkml:trace>
</inkml:ink>
</file>

<file path=ppt/ink/ink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1:00:21.821"/>
    </inkml:context>
    <inkml:brush xml:id="br0">
      <inkml:brushProperty name="width" value="0.05" units="cm"/>
      <inkml:brushProperty name="height" value="0.05" units="cm"/>
    </inkml:brush>
  </inkml:definitions>
  <inkml:trace contextRef="#ctx0" brushRef="#br0">0 0 24575,'5'0'0,"5"0"0,5 0 0,1 0-8191</inkml:trace>
</inkml:ink>
</file>

<file path=ppt/ink/ink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1:00:21.822"/>
    </inkml:context>
    <inkml:brush xml:id="br0">
      <inkml:brushProperty name="width" value="0.05" units="cm"/>
      <inkml:brushProperty name="height" value="0.05" units="cm"/>
    </inkml:brush>
  </inkml:definitions>
  <inkml:trace contextRef="#ctx0" brushRef="#br0">0 0 24575,'4'0'0,"6"0"0,5 0 0,5 0 0,3 0 0,1 0 0,-3 0-8191</inkml:trace>
</inkml:ink>
</file>

<file path=ppt/ink/ink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1:00:21.823"/>
    </inkml:context>
    <inkml:brush xml:id="br0">
      <inkml:brushProperty name="width" value="0.05" units="cm"/>
      <inkml:brushProperty name="height" value="0.05" units="cm"/>
    </inkml:brush>
  </inkml:definitions>
  <inkml:trace contextRef="#ctx0" brushRef="#br0">1 0 24575,'0'4'0,"4"2"0,6-1 0,5-1 0,5-1 0,3-1 0,1-1 0,2 0 0,-5-1-8191</inkml:trace>
</inkml:ink>
</file>

<file path=ppt/ink/ink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1:00:21.824"/>
    </inkml:context>
    <inkml:brush xml:id="br0">
      <inkml:brushProperty name="width" value="0.05" units="cm"/>
      <inkml:brushProperty name="height" value="0.05" units="cm"/>
    </inkml:brush>
  </inkml:definitions>
  <inkml:trace contextRef="#ctx0" brushRef="#br0">1 0 24575,'4'0'0,"6"0"0,5 0 0,5 0 0,2 0 0,3 0 0,-3 0-8191</inkml:trace>
</inkml:ink>
</file>

<file path=ppt/ink/ink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1:00:21.825"/>
    </inkml:context>
    <inkml:brush xml:id="br0">
      <inkml:brushProperty name="width" value="0.05" units="cm"/>
      <inkml:brushProperty name="height" value="0.05" units="cm"/>
    </inkml:brush>
  </inkml:definitions>
  <inkml:trace contextRef="#ctx0" brushRef="#br0">1 0 24575,'4'0'0,"6"0"0,6 0 0,3 0 0,4 0 0,2 0 0,0 0 0,1 0 0,0 0 0,0 0 0,0 0 0,-1 0 0,0 0 0,0 0 0,0 0 0,-4 0-8191</inkml:trace>
</inkml:ink>
</file>

<file path=ppt/ink/ink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1:00:21.826"/>
    </inkml:context>
    <inkml:brush xml:id="br0">
      <inkml:brushProperty name="width" value="0.05" units="cm"/>
      <inkml:brushProperty name="height" value="0.05" units="cm"/>
    </inkml:brush>
  </inkml:definitions>
  <inkml:trace contextRef="#ctx0" brushRef="#br0">1 19 24575,'4'0'0,"6"0"0,5 0 0,4 0 0,4 0 0,1 0 0,2 0 0,-5-4 0,0-1 0,-1-1 0,-2 2-8191</inkml:trace>
</inkml:ink>
</file>

<file path=ppt/ink/ink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1:00:21.827"/>
    </inkml:context>
    <inkml:brush xml:id="br0">
      <inkml:brushProperty name="width" value="0.05" units="cm"/>
      <inkml:brushProperty name="height" value="0.05" units="cm"/>
    </inkml:brush>
  </inkml:definitions>
  <inkml:trace contextRef="#ctx0" brushRef="#br0">0 1 24575,'4'0'0,"6"0"0,5 0 0,4 0 0,4 0 0,2 0 0,0 0 0,1 0 0,0 0 0,-4 0-8191</inkml:trace>
</inkml:ink>
</file>

<file path=ppt/ink/ink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1:00:21.828"/>
    </inkml:context>
    <inkml:brush xml:id="br0">
      <inkml:brushProperty name="width" value="0.05" units="cm"/>
      <inkml:brushProperty name="height" value="0.05" units="cm"/>
    </inkml:brush>
  </inkml:definitions>
  <inkml:trace contextRef="#ctx0" brushRef="#br0">0 1 24575,'5'0'0,"5"0"0,5 0 0,5 0 0,-2 0-8191</inkml:trace>
</inkml:ink>
</file>

<file path=ppt/ink/ink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1:00:21.829"/>
    </inkml:context>
    <inkml:brush xml:id="br0">
      <inkml:brushProperty name="width" value="0.05" units="cm"/>
      <inkml:brushProperty name="height" value="0.05" units="cm"/>
    </inkml:brush>
  </inkml:definitions>
  <inkml:trace contextRef="#ctx0" brushRef="#br0">1 1 24575,'4'0'0,"5"0"0,6 0 0,5 0 0,3 0 0,1 0 0,2 0 0,-5 0-8191</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5:10:13.632"/>
    </inkml:context>
    <inkml:brush xml:id="br0">
      <inkml:brushProperty name="width" value="0.05" units="cm"/>
      <inkml:brushProperty name="height" value="0.05" units="cm"/>
    </inkml:brush>
  </inkml:definitions>
  <inkml:trace contextRef="#ctx0" brushRef="#br0">1 1 24575,'4'0'0,"6"0"0,6 0 0,3 0 0,-1 0-8191</inkml:trace>
</inkml:ink>
</file>

<file path=ppt/ink/ink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1:00:21.830"/>
    </inkml:context>
    <inkml:brush xml:id="br0">
      <inkml:brushProperty name="width" value="0.05" units="cm"/>
      <inkml:brushProperty name="height" value="0.05" units="cm"/>
    </inkml:brush>
  </inkml:definitions>
  <inkml:trace contextRef="#ctx0" brushRef="#br0">1 0 24575,'4'0'0</inkml:trace>
</inkml:ink>
</file>

<file path=ppt/ink/ink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1:00:21.831"/>
    </inkml:context>
    <inkml:brush xml:id="br0">
      <inkml:brushProperty name="width" value="0.05" units="cm"/>
      <inkml:brushProperty name="height" value="0.05" units="cm"/>
    </inkml:brush>
  </inkml:definitions>
  <inkml:trace contextRef="#ctx0" brushRef="#br0">1 0 24575,'4'0'0,"6"0"0,5 0 0,4 0 0,3 0 0,-1 0-8191</inkml:trace>
</inkml:ink>
</file>

<file path=ppt/ink/ink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1:00:21.832"/>
    </inkml:context>
    <inkml:brush xml:id="br0">
      <inkml:brushProperty name="width" value="0.05" units="cm"/>
      <inkml:brushProperty name="height" value="0.05" units="cm"/>
    </inkml:brush>
  </inkml:definitions>
  <inkml:trace contextRef="#ctx0" brushRef="#br0">0 24 24575,'4'0'0,"6"0"0,5 0 0,5 0 0,3 0 0,-3-4 0,0-2 0,0 0 0,2 2 0,-3 0-8191</inkml:trace>
</inkml:ink>
</file>

<file path=ppt/ink/ink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1:00:21.833"/>
    </inkml:context>
    <inkml:brush xml:id="br0">
      <inkml:brushProperty name="width" value="0.05" units="cm"/>
      <inkml:brushProperty name="height" value="0.05" units="cm"/>
    </inkml:brush>
  </inkml:definitions>
  <inkml:trace contextRef="#ctx0" brushRef="#br0">1 0 24575,'4'0'0,"6"0"0,6 0 0,3 0 0,4 0 0,1 0 0,2 0 0,0 0 0,0 0 0,-5 0-8191</inkml:trace>
</inkml:ink>
</file>

<file path=ppt/ink/ink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1:00:21.834"/>
    </inkml:context>
    <inkml:brush xml:id="br0">
      <inkml:brushProperty name="width" value="0.05" units="cm"/>
      <inkml:brushProperty name="height" value="0.05" units="cm"/>
    </inkml:brush>
  </inkml:definitions>
  <inkml:trace contextRef="#ctx0" brushRef="#br0">1 0 24575,'4'0'0,"6"0"0,5 0 0,5 0 0,3 0 0,-3 0-8191</inkml:trace>
</inkml:ink>
</file>

<file path=ppt/ink/ink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1:00:21.835"/>
    </inkml:context>
    <inkml:brush xml:id="br0">
      <inkml:brushProperty name="width" value="0.05" units="cm"/>
      <inkml:brushProperty name="height" value="0.05" units="cm"/>
    </inkml:brush>
  </inkml:definitions>
  <inkml:trace contextRef="#ctx0" brushRef="#br0">0 0 24575,'4'0'0,"6"0"0,5 0 0,4 0 0,4 0 0,2 0 0,0 0 0,1 0 0,0 0 0,0 0 0,-1 0 0,-4 0-8191</inkml:trace>
</inkml:ink>
</file>

<file path=ppt/ink/ink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1:00:21.836"/>
    </inkml:context>
    <inkml:brush xml:id="br0">
      <inkml:brushProperty name="width" value="0.05" units="cm"/>
      <inkml:brushProperty name="height" value="0.05" units="cm"/>
    </inkml:brush>
  </inkml:definitions>
  <inkml:trace contextRef="#ctx0" brushRef="#br0">0 0 24575,'4'0'0,"6"0"0,5 0 0,5 0 0,3 0 0,1 0 0,2 0 0,0 0 0,0 0 0,-1 0 0,-3 0-8191</inkml:trace>
</inkml:ink>
</file>

<file path=ppt/ink/ink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1:00:21.837"/>
    </inkml:context>
    <inkml:brush xml:id="br0">
      <inkml:brushProperty name="width" value="0.05" units="cm"/>
      <inkml:brushProperty name="height" value="0.05" units="cm"/>
    </inkml:brush>
  </inkml:definitions>
  <inkml:trace contextRef="#ctx0" brushRef="#br0">1 1 24575,'4'0'0,"6"0"0,5 0 0,5 0 0,2 0 0,3 0 0,0 0 0,2 0 0,-1 0 0,-5 0-8191</inkml:trace>
</inkml:ink>
</file>

<file path=ppt/ink/ink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1:00:21.838"/>
    </inkml:context>
    <inkml:brush xml:id="br0">
      <inkml:brushProperty name="width" value="0.05" units="cm"/>
      <inkml:brushProperty name="height" value="0.05" units="cm"/>
    </inkml:brush>
  </inkml:definitions>
  <inkml:trace contextRef="#ctx0" brushRef="#br0">0 0 24575,'0'2017'-1365,"0"-1995"-5461</inkml:trace>
</inkml:ink>
</file>

<file path=ppt/ink/ink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1:00:21.839"/>
    </inkml:context>
    <inkml:brush xml:id="br0">
      <inkml:brushProperty name="width" value="0.05" units="cm"/>
      <inkml:brushProperty name="height" value="0.05" units="cm"/>
    </inkml:brush>
  </inkml:definitions>
  <inkml:trace contextRef="#ctx0" brushRef="#br0">0 1 24575,'648'0'0,"-645"-1"0,0 1 0,0 0 0,0 0 0,0 0 0,0 1 0,0-1 0,0 1 0,0 0 0,0-1 0,0 1 0,0 1 0,0-1 0,0 0 0,-1 1 0,1-1 0,-1 1 0,1 0 0,-1 0 0,1 0 0,-1 0 0,3 3 0,-3 0 0,0 0 0,0 0 0,0 0 0,0 0 0,-1 1 0,0-1 0,0 0 0,0 1 0,-1-1 0,0 0 0,0 9 0,-5 1684 0,6-1679 0,1 0 0,8 32 0,2 34 0,-12 39-1365,0-102-5461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5:08:29.337"/>
    </inkml:context>
    <inkml:brush xml:id="br0">
      <inkml:brushProperty name="width" value="0.05" units="cm"/>
      <inkml:brushProperty name="height" value="0.05" units="cm"/>
    </inkml:brush>
  </inkml:definitions>
  <inkml:trace contextRef="#ctx0" brushRef="#br0">2 0 24575,'-2'105'0,"5"115"0,9-146 0,-8-51 0,0 0 0,0 31 0,-3-33 0,-2 7 0,2 1 0,1-1 0,10 51 0,-5-38 0,-2-1 0,-1 1 0,-3 0 0,-4 60 0,0-1 0,1 4 0,5 115 0,8-145 0,-6-51 0,-1 0 0,0 31 0,-3 1537 0,-3-741 0,3-831 0,1 0 0,8 33 0,2 32 0,-10 641 0,-4-354 0,2 127 0,0-488-273,1-1 0,0 0 0,0 1 0,5 17 0,0-11-6553</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5:10:14.070"/>
    </inkml:context>
    <inkml:brush xml:id="br0">
      <inkml:brushProperty name="width" value="0.05" units="cm"/>
      <inkml:brushProperty name="height" value="0.05" units="cm"/>
    </inkml:brush>
  </inkml:definitions>
  <inkml:trace contextRef="#ctx0" brushRef="#br0">1 1 24575,'4'0'0,"6"0"0,5 0 0,4 0 0,0 0-8191</inkml:trace>
</inkml:ink>
</file>

<file path=ppt/ink/ink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1:00:21.840"/>
    </inkml:context>
    <inkml:brush xml:id="br0">
      <inkml:brushProperty name="width" value="0.05" units="cm"/>
      <inkml:brushProperty name="height" value="0.05" units="cm"/>
    </inkml:brush>
  </inkml:definitions>
  <inkml:trace contextRef="#ctx0" brushRef="#br0">1 0 24575,'4'0'0,"5"0"0,7 0 0,3 0 0,4 0 0,2 0 0,0 0 0,1 0 0,0 0 0,0 0 0,0 0 0,-5 0-8191</inkml:trace>
</inkml:ink>
</file>

<file path=ppt/ink/ink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1:00:21.841"/>
    </inkml:context>
    <inkml:brush xml:id="br0">
      <inkml:brushProperty name="width" value="0.05" units="cm"/>
      <inkml:brushProperty name="height" value="0.05" units="cm"/>
    </inkml:brush>
  </inkml:definitions>
  <inkml:trace contextRef="#ctx0" brushRef="#br0">0 0 24575,'5'0'0,"5"0"0,5 0 0,5 0 0,2 0 0,3 0 0,0 0 0,1 0 0,-4 0-8191</inkml:trace>
</inkml:ink>
</file>

<file path=ppt/ink/ink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1:00:21.842"/>
    </inkml:context>
    <inkml:brush xml:id="br0">
      <inkml:brushProperty name="width" value="0.05" units="cm"/>
      <inkml:brushProperty name="height" value="0.05" units="cm"/>
    </inkml:brush>
  </inkml:definitions>
  <inkml:trace contextRef="#ctx0" brushRef="#br0">0 0 24575,'4'0'0,"6"0"0,6 0 0,3 0 0,4 0 0,2 0 0,0 0 0,1 0 0,0 0 0,0 0 0,-4 0-8191</inkml:trace>
</inkml:ink>
</file>

<file path=ppt/ink/ink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1:00:21.843"/>
    </inkml:context>
    <inkml:brush xml:id="br0">
      <inkml:brushProperty name="width" value="0.05" units="cm"/>
      <inkml:brushProperty name="height" value="0.05" units="cm"/>
    </inkml:brush>
  </inkml:definitions>
  <inkml:trace contextRef="#ctx0" brushRef="#br0">1 0 24575,'4'0'0,"6"0"0,5 0 0,4 0 0,4 0 0,-3 0-8191</inkml:trace>
</inkml:ink>
</file>

<file path=ppt/ink/ink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1:00:21.844"/>
    </inkml:context>
    <inkml:brush xml:id="br0">
      <inkml:brushProperty name="width" value="0.05" units="cm"/>
      <inkml:brushProperty name="height" value="0.05" units="cm"/>
    </inkml:brush>
  </inkml:definitions>
  <inkml:trace contextRef="#ctx0" brushRef="#br0">1 0 24575,'4'0'0,"6"0"0,5 0 0,5 0 0,2 0 0,3 0 0,0 0 0,1 0 0,0 0 0,-4 0-8191</inkml:trace>
</inkml:ink>
</file>

<file path=ppt/ink/ink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1:00:21.845"/>
    </inkml:context>
    <inkml:brush xml:id="br0">
      <inkml:brushProperty name="width" value="0.05" units="cm"/>
      <inkml:brushProperty name="height" value="0.05" units="cm"/>
    </inkml:brush>
  </inkml:definitions>
  <inkml:trace contextRef="#ctx0" brushRef="#br0">1 10 24575,'4'0'0,"5"0"0,6 0 0,5 0 0,3 0 0,1 0 0,-3-4 0,-5-2-8191</inkml:trace>
</inkml:ink>
</file>

<file path=ppt/ink/ink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1:00:21.846"/>
    </inkml:context>
    <inkml:brush xml:id="br0">
      <inkml:brushProperty name="width" value="0.05" units="cm"/>
      <inkml:brushProperty name="height" value="0.05" units="cm"/>
    </inkml:brush>
  </inkml:definitions>
  <inkml:trace contextRef="#ctx0" brushRef="#br0">1 0 24575,'4'0'0,"6"0"0,6 0 0,3 0 0,4 0 0,2 0 0,0 0 0,-3 0-8191</inkml:trace>
</inkml:ink>
</file>

<file path=ppt/ink/ink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1:00:21.847"/>
    </inkml:context>
    <inkml:brush xml:id="br0">
      <inkml:brushProperty name="width" value="0.05" units="cm"/>
      <inkml:brushProperty name="height" value="0.05" units="cm"/>
    </inkml:brush>
  </inkml:definitions>
  <inkml:trace contextRef="#ctx0" brushRef="#br0">0 1 24575,'4'0'0,"6"0"0,5 0 0,5 0 0,-1 0-8191</inkml:trace>
</inkml:ink>
</file>

<file path=ppt/ink/ink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1:00:21.848"/>
    </inkml:context>
    <inkml:brush xml:id="br0">
      <inkml:brushProperty name="width" value="0.05" units="cm"/>
      <inkml:brushProperty name="height" value="0.05" units="cm"/>
    </inkml:brush>
  </inkml:definitions>
  <inkml:trace contextRef="#ctx0" brushRef="#br0">0 1 24575</inkml:trace>
</inkml:ink>
</file>

<file path=ppt/ink/ink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1:00:21.849"/>
    </inkml:context>
    <inkml:brush xml:id="br0">
      <inkml:brushProperty name="width" value="0.05" units="cm"/>
      <inkml:brushProperty name="height" value="0.05" units="cm"/>
    </inkml:brush>
  </inkml:definitions>
  <inkml:trace contextRef="#ctx0" brushRef="#br0">0 1 24575,'5'0'0,"4"0"0,6 0 0,4 0 0,4 0 0,-3 0-8191</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5:10:14.491"/>
    </inkml:context>
    <inkml:brush xml:id="br0">
      <inkml:brushProperty name="width" value="0.05" units="cm"/>
      <inkml:brushProperty name="height" value="0.05" units="cm"/>
    </inkml:brush>
  </inkml:definitions>
  <inkml:trace contextRef="#ctx0" brushRef="#br0">1 1 24575,'4'0'0,"6"0"0,5 0 0,4 0 0,0 0-8191</inkml:trace>
</inkml:ink>
</file>

<file path=ppt/ink/ink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1:00:21.850"/>
    </inkml:context>
    <inkml:brush xml:id="br0">
      <inkml:brushProperty name="width" value="0.05" units="cm"/>
      <inkml:brushProperty name="height" value="0.05" units="cm"/>
    </inkml:brush>
  </inkml:definitions>
  <inkml:trace contextRef="#ctx0" brushRef="#br0">0 1 24575,'5'0'0</inkml:trace>
</inkml:ink>
</file>

<file path=ppt/ink/ink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1:00:21.851"/>
    </inkml:context>
    <inkml:brush xml:id="br0">
      <inkml:brushProperty name="width" value="0.05" units="cm"/>
      <inkml:brushProperty name="height" value="0.05" units="cm"/>
    </inkml:brush>
  </inkml:definitions>
  <inkml:trace contextRef="#ctx0" brushRef="#br0">0 0 24575,'9'0'0,"1"1"0,-1-1 0,0 2 0,0-1 0,0 1 0,0 1 0,0-1 0,0 2 0,-1-1 0,1 1 0,-1 0 0,0 1 0,0 0 0,-1 0 0,10 9 0,-3-4 0,6 3 0,0 1 0,0 1 0,-2 1 0,0 1 0,0 0 0,26 37 0,-28-32 0,-1 1 0,-1 1 0,-1 0 0,-1 1 0,-1 0 0,13 47 0,3 51 0,-17-68 0,-5-28 0,-1 0 0,1 38 0,-3 35 0,-5 150 0,-6-181 0,-28 111 0,24-128 0,-36 87 0,5-12 0,33-91 0,-1-1 0,-2 0 0,-21 39 0,12-18 0,21-48 0,-1 0 0,1 0 0,-2 0 0,1-1 0,-1 1 0,0-1 0,0 0 0,-11 12 0,-22 23 0,27-30 0,0-1 0,-1 0 0,0 0 0,-21 15 0,4-6-1365,17-9-5461</inkml:trace>
</inkml:ink>
</file>

<file path=ppt/ink/ink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1:00:21.852"/>
    </inkml:context>
    <inkml:brush xml:id="br0">
      <inkml:brushProperty name="width" value="0.05" units="cm"/>
      <inkml:brushProperty name="height" value="0.05" units="cm"/>
    </inkml:brush>
  </inkml:definitions>
  <inkml:trace contextRef="#ctx0" brushRef="#br0">150 30 24575,'-11'0'0,"1"0"0,-1 0 0,0 1 0,0 1 0,0 0 0,1 0 0,-17 6 0,24-6 0,0 0 0,0 0 0,0 0 0,0 0 0,0 0 0,0 0 0,1 1 0,-1-1 0,1 1 0,-1 0 0,1 0 0,0 0 0,0 0 0,1 0 0,-1 0 0,1 1 0,-1-1 0,1 0 0,0 1 0,0-1 0,0 1 0,1 0 0,-1-1 0,1 1 0,0-1 0,1 7 0,-1-6 0,1 0 0,-1 1 0,1-1 0,1 0 0,-1 1 0,0-1 0,1 0 0,0 0 0,0 0 0,0 0 0,1-1 0,-1 1 0,1 0 0,0-1 0,0 0 0,0 0 0,0 0 0,1 0 0,-1 0 0,1-1 0,0 1 0,0-1 0,4 2 0,-3-1 0,1-1 0,-1 1 0,1-1 0,-1 0 0,1-1 0,0 0 0,0 1 0,0-2 0,0 1 0,0-1 0,0 0 0,0 0 0,0-1 0,0 1 0,0-1 0,9-3 0,-12 2 0,0 0 0,0 0 0,0-1 0,-1 1 0,1-1 0,-1 1 0,0-1 0,0 0 0,0 0 0,0 0 0,0 0 0,-1 0 0,1 0 0,-1 0 0,0-1 0,0 1 0,0 0 0,0-1 0,0 1 0,-1-1 0,0 1 0,0-1 0,0-4 0,0-14 0,0 1 0,-5-29 0,5 49 0,-1-2-45,1 1-1,0-1 1,-1 1-1,0 0 1,1-1-1,-1 1 1,0-1-1,0 1 1,-1 0-1,1 0 1,0-1-1,-1 1 1,1 0-1,-1 0 1,0 1-1,0-1 1,0 0-1,0 1 1,0-1-1,0 1 1,0-1-1,0 1 1,0 0-1,-1 0 0,1 0 1,0 0-1,-1 0 1,1 1-1,-4-1 1,-13-2-6781</inkml:trace>
</inkml:ink>
</file>

<file path=ppt/ink/ink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1:00:21.853"/>
    </inkml:context>
    <inkml:brush xml:id="br0">
      <inkml:brushProperty name="width" value="0.05" units="cm"/>
      <inkml:brushProperty name="height" value="0.05" units="cm"/>
    </inkml:brush>
  </inkml:definitions>
  <inkml:trace contextRef="#ctx0" brushRef="#br0">1 1 24575,'4'0'0</inkml:trace>
</inkml:ink>
</file>

<file path=ppt/ink/ink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1:00:21.854"/>
    </inkml:context>
    <inkml:brush xml:id="br0">
      <inkml:brushProperty name="width" value="0.05" units="cm"/>
      <inkml:brushProperty name="height" value="0.05" units="cm"/>
    </inkml:brush>
  </inkml:definitions>
  <inkml:trace contextRef="#ctx0" brushRef="#br0">56 1 24575,'-3'30'0,"0"1"0,-3-1 0,-14 51 0,7-30 0,9-37 0,3-10 0,-1-1 0,1 1 0,1 0 0,-1 0 0,0-1 0,1 1 0,0 0 0,0 0 0,0 0 0,1 4 0,0-6 0,0 0 0,1 0 0,-1 0 0,1 0 0,-1 0 0,1-1 0,0 1 0,-1 0 0,1-1 0,0 1 0,0-1 0,0 0 0,0 0 0,0 1 0,1-1 0,-1-1 0,0 1 0,0 0 0,5 0 0,10 4-76,0-2 0,1 0 1,0-1-1,0-1 0,33-2 0,-28 1-834,-1-1-5916</inkml:trace>
</inkml:ink>
</file>

<file path=ppt/ink/ink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1:00:21.855"/>
    </inkml:context>
    <inkml:brush xml:id="br0">
      <inkml:brushProperty name="width" value="0.05" units="cm"/>
      <inkml:brushProperty name="height" value="0.05" units="cm"/>
    </inkml:brush>
  </inkml:definitions>
  <inkml:trace contextRef="#ctx0" brushRef="#br0">0 0 24575,'0'400'-1365,"0"-378"-5461</inkml:trace>
</inkml:ink>
</file>

<file path=ppt/ink/ink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1:00:21.856"/>
    </inkml:context>
    <inkml:brush xml:id="br0">
      <inkml:brushProperty name="width" value="0.05" units="cm"/>
      <inkml:brushProperty name="height" value="0.05" units="cm"/>
    </inkml:brush>
  </inkml:definitions>
  <inkml:trace contextRef="#ctx0" brushRef="#br0">1 0 24575,'4'0'0,"6"0"0,6 0 0,3 0 0,4 0 0,2 0 0,0 0 0,1 0 0,-4 0-8191</inkml:trace>
</inkml:ink>
</file>

<file path=ppt/ink/ink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1:00:21.857"/>
    </inkml:context>
    <inkml:brush xml:id="br0">
      <inkml:brushProperty name="width" value="0.05" units="cm"/>
      <inkml:brushProperty name="height" value="0.05" units="cm"/>
    </inkml:brush>
  </inkml:definitions>
  <inkml:trace contextRef="#ctx0" brushRef="#br0">1 0 24575,'4'0'0,"6"0"0,6 0 0,3 0 0,4 0 0,2 0 0,0 0 0,1 0 0,-4 0-8191</inkml:trace>
</inkml:ink>
</file>

<file path=ppt/ink/ink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1:00:21.858"/>
    </inkml:context>
    <inkml:brush xml:id="br0">
      <inkml:brushProperty name="width" value="0.05" units="cm"/>
      <inkml:brushProperty name="height" value="0.05" units="cm"/>
    </inkml:brush>
  </inkml:definitions>
  <inkml:trace contextRef="#ctx0" brushRef="#br0">351 26 24575,'0'-1'0,"-1"-1"0,1 1 0,-1 0 0,1 0 0,-1 0 0,0 0 0,1 0 0,-1 0 0,0 0 0,0 1 0,1-1 0,-1 0 0,0 0 0,0 1 0,0-1 0,0 0 0,0 1 0,0-1 0,0 1 0,0-1 0,0 1 0,0-1 0,-1 1 0,1 0 0,0 0 0,0 0 0,-2-1 0,-38-3 0,37 4 0,-9-1 0,1 0 0,-1 1 0,1 1 0,0 0 0,-1 1 0,1 0 0,-13 4 0,19-4 0,0 1 0,0 0 0,0 0 0,1 0 0,-1 1 0,1 0 0,0 0 0,0 0 0,0 1 0,0-1 0,1 1 0,0 0 0,0 1 0,0-1 0,-3 7 0,0 4 0,1 0 0,0 0 0,1 1 0,0-1 0,2 1 0,0 0 0,1 1 0,0-1 0,2 0 0,0 0 0,1 1 0,4 20 0,-4-34 0,0 0 0,0 0 0,0 0 0,1 0 0,-1 0 0,1-1 0,0 1 0,0-1 0,1 1 0,-1-1 0,1 0 0,-1 0 0,1 0 0,0 0 0,0 0 0,1-1 0,-1 1 0,0-1 0,1 0 0,0 0 0,-1 0 0,1-1 0,0 1 0,0-1 0,0 0 0,0 0 0,0 0 0,0-1 0,5 1 0,5 1 0,1-1 0,-1 0 0,1-1 0,-1-1 0,1 0 0,-1-1 0,16-4 0,-27 5 0,-1 1 0,1-1 0,0 0 0,-1 0 0,1-1 0,-1 1 0,1 0 0,-1-1 0,0 1 0,1-1 0,-1 0 0,0 0 0,0 0 0,0 0 0,0 0 0,-1 0 0,1-1 0,-1 1 0,1-1 0,-1 1 0,0-1 0,0 1 0,2-6 0,-3 6 0,0 1 0,0-1 0,0 0 0,-1 0 0,1 0 0,0 0 0,-1 0 0,1 1 0,-1-1 0,1 0 0,-1 0 0,0 1 0,0-1 0,0 0 0,0 1 0,0-1 0,0 1 0,0-1 0,-1 1 0,1 0 0,0-1 0,-1 1 0,1 0 0,-1 0 0,1 0 0,-1 0 0,0 0 0,1 0 0,-1 1 0,0-1 0,0 1 0,0-1 0,1 1 0,-1-1 0,-4 1 0,-4-2 0,-1 0 0,0 1 0,1 0 0,-1 1 0,0 0 0,0 0 0,1 2 0,-1-1 0,0 1 0,1 1 0,-1 0 0,1 0 0,0 1 0,0 0 0,0 1 0,1 0 0,0 0 0,0 1 0,0 1 0,0-1 0,-12 14 0,15-10 0,0 0 0,0 1 0,1 0 0,1 0 0,0 0 0,0 1 0,1-1 0,1 1 0,0 0 0,0-1 0,1 1 0,1 0 0,1 20 0,0-28 0,0 1 0,0-1 0,0 0 0,1 1 0,0-1 0,0 0 0,0 0 0,0 0 0,1 0 0,0 0 0,-1 0 0,1-1 0,1 1 0,-1-1 0,0 0 0,1 0 0,0 0 0,-1-1 0,1 1 0,0-1 0,0 0 0,1 0 0,-1 0 0,0-1 0,1 1 0,8 1 0,8 1 0,0 0 0,1-1 0,-1-1 0,30-1 0,74-2-1365,-104 1-5461</inkml:trace>
</inkml:ink>
</file>

<file path=ppt/ink/ink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1:00:21.859"/>
    </inkml:context>
    <inkml:brush xml:id="br0">
      <inkml:brushProperty name="width" value="0.05" units="cm"/>
      <inkml:brushProperty name="height" value="0.05" units="cm"/>
    </inkml:brush>
  </inkml:definitions>
  <inkml:trace contextRef="#ctx0" brushRef="#br0">252 1 24575,'-23'-1'0,"-1"2"0,1 0 0,0 2 0,-40 8 0,58-9 0,0-1 0,0 1 0,0 0 0,0 0 0,1 1 0,-1-1 0,0 1 0,1 0 0,0 0 0,0 0 0,0 1 0,0 0 0,0 0 0,1 0 0,0 0 0,0 0 0,0 0 0,0 1 0,0 0 0,1-1 0,0 1 0,0 0 0,0 0 0,1 0 0,0 0 0,0 1 0,0 5 0,0-7 0,0 1 0,1 0 0,0 0 0,0-1 0,0 1 0,1 0 0,-1 0 0,1-1 0,1 1 0,-1 0 0,0-1 0,1 1 0,0-1 0,0 0 0,0 1 0,6 6 0,-4-8 0,0 1 0,0 0 0,0-1 0,1 0 0,-1 0 0,1-1 0,0 1 0,0-1 0,0 0 0,0 0 0,0 0 0,0-1 0,1 0 0,-1 0 0,6 0 0,-4 0 0,-1 0 0,1-1 0,0 1 0,-1-2 0,1 1 0,-1-1 0,1 0 0,-1 0 0,1 0 0,8-4 0,-12 3 0,0 1 0,0-1 0,0 0 0,-1 0 0,1 0 0,-1 0 0,1 0 0,-1-1 0,0 1 0,0-1 0,0 1 0,0-1 0,0 0 0,-1 0 0,1 0 0,-1 0 0,0 0 0,0 0 0,0 0 0,0 0 0,-1 0 0,1-7 0,0 4-65,0-1 0,0 1 0,-1-1 0,0 1 0,-1-1 0,1 1 0,-1 0 0,-1-1 0,1 1 0,-1 0 0,0 0 0,0 0 0,-1 0 0,0 0 0,0 0 0,0 1 0,0 0 0,-1-1 0,0 1 0,-9-8 0,1 3-6761</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5:10:14.960"/>
    </inkml:context>
    <inkml:brush xml:id="br0">
      <inkml:brushProperty name="width" value="0.05" units="cm"/>
      <inkml:brushProperty name="height" value="0.05" units="cm"/>
    </inkml:brush>
  </inkml:definitions>
  <inkml:trace contextRef="#ctx0" brushRef="#br0">0 1 24575,'4'0'0,"6"0"0,6 0 0,3 0 0,4 0 0,1 0 0,2 0 0,0 0 0,0 0 0,-5 0-8191</inkml:trace>
</inkml:ink>
</file>

<file path=ppt/ink/ink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1:00:21.860"/>
    </inkml:context>
    <inkml:brush xml:id="br0">
      <inkml:brushProperty name="width" value="0.05" units="cm"/>
      <inkml:brushProperty name="height" value="0.05" units="cm"/>
    </inkml:brush>
  </inkml:definitions>
  <inkml:trace contextRef="#ctx0" brushRef="#br0">0 1 24575</inkml:trace>
</inkml:ink>
</file>

<file path=ppt/ink/ink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1:00:21.861"/>
    </inkml:context>
    <inkml:brush xml:id="br0">
      <inkml:brushProperty name="width" value="0.05" units="cm"/>
      <inkml:brushProperty name="height" value="0.05" units="cm"/>
    </inkml:brush>
  </inkml:definitions>
  <inkml:trace contextRef="#ctx0" brushRef="#br0">70 1 24575,'-19'53'0,"-4"25"0,17-62 0,0 1 0,1 1 0,-4 29 0,8-44 0,1-1 0,0 1 0,0-1 0,0 1 0,0 0 0,1-1 0,-1 1 0,0-1 0,1 1 0,0-1 0,0 0 0,0 1 0,0-1 0,0 0 0,0 1 0,0-1 0,1 0 0,-1 0 0,1 0 0,-1 0 0,1 0 0,0-1 0,0 1 0,0 0 0,0-1 0,0 0 0,0 1 0,1-1 0,-1 0 0,0 0 0,1 0 0,2 1 0,10 1 0,-1 0 0,1-1 0,-1-1 0,28-1 0,24 5 0,-43 0-455,0-2 0,40 3 0,-42-6-6371</inkml:trace>
</inkml:ink>
</file>

<file path=ppt/ink/ink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1:00:21.862"/>
    </inkml:context>
    <inkml:brush xml:id="br0">
      <inkml:brushProperty name="width" value="0.05" units="cm"/>
      <inkml:brushProperty name="height" value="0.05" units="cm"/>
    </inkml:brush>
  </inkml:definitions>
  <inkml:trace contextRef="#ctx0" brushRef="#br0">1 0 24575,'0'5'0,"0"5"0,0 5 0,0 5 0,0 3 0,0 1 0,0 2 0,0 0 0,0 0 0,0-1 0,0 1 0,0-1 0,0 0 0,0 0 0,0 0 0,0 0 0,0 0 0,0-4-8191</inkml:trace>
</inkml:ink>
</file>

<file path=ppt/ink/ink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1:00:21.863"/>
    </inkml:context>
    <inkml:brush xml:id="br0">
      <inkml:brushProperty name="width" value="0.05" units="cm"/>
      <inkml:brushProperty name="height" value="0.05" units="cm"/>
    </inkml:brush>
  </inkml:definitions>
  <inkml:trace contextRef="#ctx0" brushRef="#br0">129 1 24575,'-14'0'0,"6"-1"0,-1 1 0,0 0 0,1 1 0,-1 0 0,1 0 0,-17 5 0,23-5 0,-1 1 0,1-1 0,-1 1 0,1 0 0,0 0 0,0-1 0,0 1 0,0 1 0,0-1 0,0 0 0,0 0 0,1 1 0,-1-1 0,1 1 0,0-1 0,-1 1 0,1 0 0,0-1 0,1 1 0,-1 0 0,0 0 0,1 0 0,0 0 0,0 5 0,-1-4 0,1 1 0,0-1 0,0 0 0,0 1 0,1-1 0,-1 1 0,1-1 0,1 0 0,-1 1 0,0-1 0,1 0 0,0 0 0,0 0 0,0 0 0,0-1 0,1 1 0,-1 0 0,1-1 0,0 0 0,6 6 0,-3-5 0,-1 0 0,1 0 0,0-1 0,0 0 0,1 0 0,-1 0 0,0-1 0,1 0 0,0 0 0,-1-1 0,1 0 0,0 0 0,7 0 0,-12-1 0,0-1 0,1 1 0,-1 0 0,0-1 0,0 0 0,1 1 0,-1-1 0,0 0 0,0 0 0,0 0 0,0 0 0,0-1 0,0 1 0,-1 0 0,1-1 0,0 1 0,-1-1 0,1 0 0,-1 0 0,1 1 0,-1-1 0,0 0 0,0 0 0,0 0 0,0 0 0,0-1 0,0 1 0,-1 0 0,1 0 0,0 0 0,-1-1 0,0 1 0,0 0 0,0-4 0,2-8 0,-2-1 0,0 0 0,-3-28 0,3 40-114,-1 0 1,1 0-1,-1 0 0,0 0 0,0 0 1,0 1-1,0-1 0,-1 0 0,1 1 1,0-1-1,-4-4 0,-7-4-6712</inkml:trace>
</inkml:ink>
</file>

<file path=ppt/ink/ink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1:00:21.864"/>
    </inkml:context>
    <inkml:brush xml:id="br0">
      <inkml:brushProperty name="width" value="0.05" units="cm"/>
      <inkml:brushProperty name="height" value="0.05" units="cm"/>
    </inkml:brush>
  </inkml:definitions>
  <inkml:trace contextRef="#ctx0" brushRef="#br0">0 0 24575</inkml:trace>
</inkml:ink>
</file>

<file path=ppt/ink/ink4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1:00:21.865"/>
    </inkml:context>
    <inkml:brush xml:id="br0">
      <inkml:brushProperty name="width" value="0.05" units="cm"/>
      <inkml:brushProperty name="height" value="0.05" units="cm"/>
    </inkml:brush>
  </inkml:definitions>
  <inkml:trace contextRef="#ctx0" brushRef="#br0">152 1 24575,'-5'0'0,"1"0"0,-1 0 0,1 1 0,0 0 0,0 0 0,-1 0 0,1 1 0,0-1 0,0 1 0,0 0 0,0 0 0,0 0 0,1 1 0,-1-1 0,-3 5 0,1-1 0,0 0 0,0 1 0,1 0 0,0 0 0,0 0 0,1 1 0,-5 10 0,2 1 0,0-1 0,2 1 0,0 0 0,1 1 0,1-1 0,-1 24 0,3-26 0,1 0 0,1 1 0,0-1 0,1 0 0,1 0 0,0 0 0,10 26 0,-11-38 0,0 0 0,1 0 0,-1 0 0,1 0 0,0-1 0,1 1 0,-1-1 0,1 0 0,-1 0 0,1 0 0,1 0 0,-1-1 0,0 0 0,1 0 0,0 0 0,0 0 0,0-1 0,0 1 0,0-1 0,0-1 0,0 1 0,1-1 0,-1 0 0,1 0 0,-1 0 0,1-1 0,8 0 0,-12 0 0,0 0 0,-1 0 0,1 0 0,0 0 0,0 0 0,0-1 0,0 1 0,0-1 0,0 1 0,0-1 0,-1 0 0,1 0 0,0 0 0,0 0 0,-1 0 0,1 0 0,-1 0 0,1 0 0,-1-1 0,1 1 0,-1-1 0,0 1 0,0-1 0,0 1 0,0-1 0,0 0 0,0 1 0,0-1 0,0 0 0,-1 0 0,1 0 0,-1 0 0,1 1 0,-1-1 0,0 0 0,0 0 0,0 0 0,0 0 0,0 0 0,0 0 0,-1-2 0,1-1 0,-1 0 0,0 0 0,0 0 0,-1 0 0,1 1 0,-1-1 0,0 0 0,0 1 0,-1-1 0,1 1 0,-1 0 0,0 0 0,0 0 0,-1 0 0,-4-4 0,-9-5-341,-1 1 0,0 1-1,-24-11 1,27 16-6485</inkml:trace>
</inkml:ink>
</file>

<file path=ppt/ink/ink4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1:01:59.589"/>
    </inkml:context>
    <inkml:brush xml:id="br0">
      <inkml:brushProperty name="width" value="0.05" units="cm"/>
      <inkml:brushProperty name="height" value="0.05" units="cm"/>
    </inkml:brush>
  </inkml:definitions>
  <inkml:trace contextRef="#ctx0" brushRef="#br0">37 0 24575,'8'1'0,"0"-1"0,0 2 0,-1-1 0,1 1 0,-1 0 0,1 1 0,-1 0 0,11 5 0,57 38 0,-43-25 0,-20-12 0,-1 0 0,0 1 0,-1 0 0,0 1 0,-1 0 0,14 20 0,-13-17 0,1 1 0,0-2 0,25 24 0,91 75 0,-111-95 0,-1 0 0,-1 1 0,0 0 0,-1 1 0,13 28 0,28 57 0,18 41 0,-54-104 0,-2-6 0,-2 1 0,19 68 0,-20-50 0,23 54 0,0 4 0,-5 47 0,-27-133 0,-1-1 0,-1 1 0,-2 29 0,-1-30 0,2 1 0,1-1 0,6 31 0,1 5 0,-2 0 0,-3 0 0,-6 108 0,-1-47 0,4-65 0,1-21 0,-3 1 0,0 0 0,-3-1 0,-9 44 0,7-49 0,-4 47 0,1 2 0,2-45 0,2 1 0,-3 0 0,-15 48 0,16-63 0,1 1 0,-3 27 0,0 1 0,-17 75 0,13-69 0,-16 55 0,2-25 0,10-29 0,-2-2 0,-3 0 0,-34 63 0,-38 68 0,13-23 0,70-143 0,-1 0 0,0 0 0,-2-1 0,-30 33 0,-31 47 0,25-36 0,35-43 0,-31 35 0,15-25-113,-10 11-513,-55 43 0,84-75-6200</inkml:trace>
</inkml:ink>
</file>

<file path=ppt/ink/ink4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1:02:00.625"/>
    </inkml:context>
    <inkml:brush xml:id="br0">
      <inkml:brushProperty name="width" value="0.05" units="cm"/>
      <inkml:brushProperty name="height" value="0.05" units="cm"/>
    </inkml:brush>
  </inkml:definitions>
  <inkml:trace contextRef="#ctx0" brushRef="#br0">0 1 24575,'21'53'0,"0"78"0,-15-97 0,2 47 0,2 20 0,-1-27-1365,-8-52-5461</inkml:trace>
</inkml:ink>
</file>

<file path=ppt/ink/ink4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1:02:01.300"/>
    </inkml:context>
    <inkml:brush xml:id="br0">
      <inkml:brushProperty name="width" value="0.05" units="cm"/>
      <inkml:brushProperty name="height" value="0.05" units="cm"/>
    </inkml:brush>
  </inkml:definitions>
  <inkml:trace contextRef="#ctx0" brushRef="#br0">1 1 24575,'4'0'0,"6"0"0,5 0 0,4 0 0,4 0 0,1 0 0,2 0 0,0 0 0,0 0 0,0 0 0,-1 0 0,0 0 0,1 0 0,-1 0 0,0 0 0,-1 0 0,-3 0-8191</inkml:trace>
</inkml:ink>
</file>

<file path=ppt/ink/ink4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1:02:04.565"/>
    </inkml:context>
    <inkml:brush xml:id="br0">
      <inkml:brushProperty name="width" value="0.05" units="cm"/>
      <inkml:brushProperty name="height" value="0.05" units="cm"/>
    </inkml:brush>
  </inkml:definitions>
  <inkml:trace contextRef="#ctx0" brushRef="#br0">376 6 24575,'-72'-2'0,"44"0"0,-1 1 0,1 1 0,-1 2 0,-31 5 0,55-5 0,0 0 0,1 0 0,-1 0 0,1 1 0,-1-1 0,1 1 0,0 0 0,0 0 0,0 1 0,1-1 0,-1 1 0,-3 4 0,-36 55 0,35-51 0,6-8 0,-1 1 0,1-1 0,-1 0 0,1 1 0,0 0 0,1-1 0,-1 1 0,1 0 0,0 0 0,0 0 0,1 0 0,0 0 0,-1 0 0,2 0 0,-1 0 0,0 0 0,1 0 0,0 0 0,0 0 0,1 0 0,-1-1 0,1 1 0,0 0 0,0-1 0,1 1 0,-1-1 0,1 0 0,0 0 0,0 0 0,0 0 0,1 0 0,0-1 0,-1 0 0,1 1 0,0-1 0,0-1 0,1 1 0,-1-1 0,1 1 0,-1-1 0,1-1 0,0 1 0,-1 0 0,1-1 0,7 1 0,28 0 0,-1-1 0,57-6 0,-95 5 0,1 0 0,0 0 0,-1 0 0,1 0 0,0 0 0,-1 0 0,1 0 0,0-1 0,-1 1 0,1-1 0,-1 1 0,1-1 0,-1 0 0,1 1 0,-1-1 0,1 0 0,-1 0 0,0 0 0,1 0 0,-1 0 0,0 0 0,0-1 0,0 1 0,0 0 0,0-1 0,0 1 0,0-1 0,0 1 0,-1-1 0,1 1 0,0-1 0,-1 1 0,1-4 0,-1 2 0,-1 1 0,0-1 0,1 1 0,-1 0 0,0-1 0,0 1 0,-1 0 0,1-1 0,0 1 0,-1 0 0,1 0 0,-1 0 0,0 0 0,0 0 0,0 1 0,0-1 0,0 0 0,0 1 0,0-1 0,-5-1 0,3 0 0,0 1 0,-1-1 0,1 1 0,-1 0 0,0 0 0,0 1 0,0-1 0,0 1 0,0 0 0,0 1 0,0-1 0,0 1 0,0 0 0,0 0 0,-1 1 0,1-1 0,0 1 0,0 0 0,0 1 0,-8 2 0,5 1 0,-1 0 0,1 1 0,0 0 0,0 1 0,1-1 0,0 1 0,0 1 0,1-1 0,-10 15 0,-1 2 0,9-16 0,1 1 0,0 1 0,0-1 0,1 1 0,0 1 0,1-1 0,0 1 0,1 0 0,0 0 0,0 0 0,2 0 0,-1 1 0,0 14 0,3-24 0,-1 11 0,0 0 0,1 0 0,1-1 0,0 1 0,5 18 0,-5-28 0,0 0 0,0 0 0,0 0 0,0 0 0,1 0 0,0 0 0,-1-1 0,1 1 0,0-1 0,0 1 0,0-1 0,1 0 0,-1 0 0,1 0 0,-1 0 0,1 0 0,-1 0 0,1-1 0,0 1 0,0-1 0,0 0 0,0 0 0,0 0 0,0 0 0,0-1 0,0 1 0,5 0 0,49 2 50,79-6-1,-28 0-1513,-87 3-5362</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5:10:15.429"/>
    </inkml:context>
    <inkml:brush xml:id="br0">
      <inkml:brushProperty name="width" value="0.05" units="cm"/>
      <inkml:brushProperty name="height" value="0.05" units="cm"/>
    </inkml:brush>
  </inkml:definitions>
  <inkml:trace contextRef="#ctx0" brushRef="#br0">1 1 24575,'4'0'0,"6"0"0,5 0 0,5 0 0,3 0 0,1 0 0,-2 0-8191</inkml:trace>
</inkml:ink>
</file>

<file path=ppt/ink/ink4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1:02:36.130"/>
    </inkml:context>
    <inkml:brush xml:id="br0">
      <inkml:brushProperty name="width" value="0.05" units="cm"/>
      <inkml:brushProperty name="height" value="0.05" units="cm"/>
    </inkml:brush>
  </inkml:definitions>
  <inkml:trace contextRef="#ctx0" brushRef="#br0">203 0 24575,'-21'53'0,"15"-6"0,2 0 0,2 0 0,6 58 0,-2-3 0,0-6 0,-4 106 0,-10-128 0,7-51 0,1 0 0,0 31 0,6 63 0,-4 90 0,-10-133 0,8-51 0,0 0 0,-1 31 0,8 127 0,-5 137 0,-10-235 0,7-52 0,-3 54 0,8-55 0,-1 0 0,-1-1 0,-9 41 0,4-27 0,2 1 0,2 0 0,2 0 0,5 44 0,-2 13 0,-1-44 0,1-20 0,-3 0 0,0 0 0,-3 0 0,-9 41 0,9-54 0,1 0 0,0 0 0,2 42 0,1-39 0,0-1 0,-9 48 0,0-7 0,2 1 0,3 0 0,7 96 0,0-33 0,-5-50 0,-15 112 0,9-114 0,7 157 0,4-103 0,-5 4 0,5 149 0,8-203 0,-5-51 0,2 52 0,-7-59 0,10 48 0,-7-47 0,4 49 0,-9-6 0,0-35 0,1 1 0,2 0 0,1 0 0,9 42 0,-5-37 0,-2 0 0,-2 1 0,-1-1 0,-6 62 0,1-2 0,3 498 0,2-579 0,-1 0 0,9 32 0,2 34 0,-11-34 0,-1-22 0,1 1 0,1 0 0,9 39 0,4 37 0,-5-23 0,1 14 0,-10-73 0,2 0 0,0-1 0,2 1 0,0-1 0,10 27 0,0 10-1365,-13-41-5461</inkml:trace>
</inkml:ink>
</file>

<file path=ppt/ink/ink4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1:02:38.315"/>
    </inkml:context>
    <inkml:brush xml:id="br0">
      <inkml:brushProperty name="width" value="0.05" units="cm"/>
      <inkml:brushProperty name="height" value="0.05" units="cm"/>
    </inkml:brush>
  </inkml:definitions>
  <inkml:trace contextRef="#ctx0" brushRef="#br0">1 176 24575,'15'-1'0,"1"-1"0,-1 0 0,17-5 0,37-5 0,401 9 0,-238 5 0,2734-2 0,-2919-2 0,0-3 0,59-13 0,-56 9 0,93-7 0,-105 14 0,41-9 0,38-2 0,6 1 0,-79 6 0,44 0 0,52-7 0,-92 7 0,50 0 0,51 9 0,168-6 0,-224-8 0,-55 5 0,52-1 0,2362 5 86,-1161 5-1537,-1269-3-5375</inkml:trace>
</inkml:ink>
</file>

<file path=ppt/ink/ink4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1:02:49.498"/>
    </inkml:context>
    <inkml:brush xml:id="br0">
      <inkml:brushProperty name="width" value="0.05" units="cm"/>
      <inkml:brushProperty name="height" value="0.05" units="cm"/>
    </inkml:brush>
  </inkml:definitions>
  <inkml:trace contextRef="#ctx0" brushRef="#br0">0 0 24575,'498'0'-1365,"-476"0"-5461</inkml:trace>
</inkml:ink>
</file>

<file path=ppt/ink/ink4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1:02:51.637"/>
    </inkml:context>
    <inkml:brush xml:id="br0">
      <inkml:brushProperty name="width" value="0.05" units="cm"/>
      <inkml:brushProperty name="height" value="0.05" units="cm"/>
    </inkml:brush>
  </inkml:definitions>
  <inkml:trace contextRef="#ctx0" brushRef="#br0">277 1 24575,'-3'0'0,"-1"0"0,1 1 0,0-1 0,0 1 0,0 0 0,0 0 0,0 0 0,0 1 0,0-1 0,0 1 0,0 0 0,0-1 0,1 1 0,-5 4 0,-34 40 0,35-38 0,0 0 0,-1-1 0,0 1 0,-13 9 0,14-12 0,0 1 0,0 0 0,1 0 0,0 0 0,0 1 0,0 0 0,1 0 0,0 0 0,0 0 0,0 1 0,-4 15 0,1-2 0,2 1 0,0-1 0,-3 31 0,4 9 0,4-35 0,-2 0 0,-9 44 0,0-31 0,3 0 0,1 1 0,-3 80 0,10-93 0,-1-8 0,1 0 0,2 0 0,-1 0 0,7 26 0,-6-39 0,0 0 0,1 0 0,0 0 0,0 0 0,0 0 0,0 0 0,1-1 0,0 0 0,0 1 0,1-1 0,-1-1 0,1 1 0,0-1 0,0 0 0,1 0 0,8 5 0,13 7-110,-18-10-4,-1-1 0,1 0-1,0 0 1,0-1 0,0 0 0,0-1 0,1 0 0,0 0 0,0-1 0,11 1 0,0-2-6712</inkml:trace>
</inkml:ink>
</file>

<file path=ppt/ink/ink4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1:02:52.486"/>
    </inkml:context>
    <inkml:brush xml:id="br0">
      <inkml:brushProperty name="width" value="0.05" units="cm"/>
      <inkml:brushProperty name="height" value="0.05" units="cm"/>
    </inkml:brush>
  </inkml:definitions>
  <inkml:trace contextRef="#ctx0" brushRef="#br0">2 1 24575,'-2'129'0,"5"141"0,18-168-1365,-18-83-5461</inkml:trace>
</inkml:ink>
</file>

<file path=ppt/ink/ink4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1:02:53.289"/>
    </inkml:context>
    <inkml:brush xml:id="br0">
      <inkml:brushProperty name="width" value="0.05" units="cm"/>
      <inkml:brushProperty name="height" value="0.05" units="cm"/>
    </inkml:brush>
  </inkml:definitions>
  <inkml:trace contextRef="#ctx0" brushRef="#br0">1 0 24575,'399'0'-1365,"-378"0"-5461</inkml:trace>
</inkml:ink>
</file>

<file path=ppt/ink/ink4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1:02:55.394"/>
    </inkml:context>
    <inkml:brush xml:id="br0">
      <inkml:brushProperty name="width" value="0.05" units="cm"/>
      <inkml:brushProperty name="height" value="0.05" units="cm"/>
    </inkml:brush>
  </inkml:definitions>
  <inkml:trace contextRef="#ctx0" brushRef="#br0">78 281 24575,'19'1'0,"1"-1"0,-1-2 0,1 0 0,-1 0 0,24-8 0,-36 8 0,0-1 0,-1 0 0,1 0 0,-1-1 0,1 0 0,-1 0 0,0 0 0,-1-1 0,1 0 0,-1 0 0,0 0 0,0-1 0,0 0 0,-1 0 0,0 0 0,0 0 0,3-8 0,-1 2 0,0-1 0,-1 1 0,-1-1 0,0 0 0,4-21 0,-8 32 0,1 0 0,-1-1 0,0 1 0,0-1 0,1 1 0,-2-1 0,1 1 0,0-1 0,-1 1 0,1-1 0,-1 1 0,1-1 0,-1 1 0,0 0 0,0-1 0,0 1 0,-1 0 0,1 0 0,0 0 0,-1 0 0,0 0 0,1 0 0,-1 0 0,0 1 0,0-1 0,0 0 0,0 1 0,0 0 0,0-1 0,0 1 0,0 0 0,-1 0 0,1 0 0,-1 1 0,1-1 0,0 0 0,-4 0 0,-10-1 0,-1-1 0,0 2 0,1 0 0,-33 3 0,42-1 0,0 0 0,0 0 0,0 0 0,1 1 0,-1 0 0,0 1 0,1-1 0,0 1 0,0 0 0,-1 1 0,2 0 0,-1 0 0,0 0 0,-6 7 0,3-1 0,0 1 0,1-1 0,0 2 0,1-1 0,0 1 0,1 1 0,0-1 0,1 1 0,0 0 0,1 0 0,1 0 0,0 0 0,0 1 0,2 0 0,-1-1 0,2 24 0,1-24 0,-2 2 0,1 0 0,1-1 0,1 1 0,0 0 0,5 17 0,-5-27 0,-1-1 0,1 1 0,1-1 0,-1 0 0,1 0 0,-1 0 0,1 0 0,0 0 0,1-1 0,-1 1 0,1-1 0,-1 0 0,1 0 0,0 0 0,0 0 0,1-1 0,-1 1 0,0-1 0,1 0 0,5 1 0,21 6 0,0-1 0,1-1 0,0-2 0,0-1 0,0-2 0,44-2 0,-52 0-1365,-3-1-5461</inkml:trace>
</inkml:ink>
</file>

<file path=ppt/ink/ink4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1:02:56.289"/>
    </inkml:context>
    <inkml:brush xml:id="br0">
      <inkml:brushProperty name="width" value="0.05" units="cm"/>
      <inkml:brushProperty name="height" value="0.05" units="cm"/>
    </inkml:brush>
  </inkml:definitions>
  <inkml:trace contextRef="#ctx0" brushRef="#br0">0 0 24575,'5'3'0,"0"1"0,0-1 0,-1 1 0,1 0 0,-1 0 0,7 9 0,1 0 0,3 3 0,0 1 0,16 25 0,9 10 0,-32-42 0,-1 1 0,0-1 0,-1 1 0,0 0 0,-1 0 0,0 1 0,4 12 0,17 89 0,-16-67 0,15 103 0,-19-108 0,-1 0 0,-2-1 0,-1 1 0,-3 0 0,-6 45 0,7-81 3,-1 0-1,1 0 1,-1 0-1,-1 0 1,1-1-1,-1 1 0,0 0 1,0-1-1,0 1 1,-1-1-1,1 1 1,-1-1-1,0 0 1,-1 0-1,1 0 1,0-1-1,-1 1 0,0-1 1,0 0-1,0 0 1,0 0-1,-6 2 1,-6 2-72,0-1 1,-1-1-1,1 0 1,-36 5-1,0 1-1010,34-7-5747</inkml:trace>
</inkml:ink>
</file>

<file path=ppt/ink/ink4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1:03:00.060"/>
    </inkml:context>
    <inkml:brush xml:id="br0">
      <inkml:brushProperty name="width" value="0.05" units="cm"/>
      <inkml:brushProperty name="height" value="0.05" units="cm"/>
    </inkml:brush>
  </inkml:definitions>
  <inkml:trace contextRef="#ctx0" brushRef="#br0">56 0 24575,'14'1'0,"0"1"0,0 0 0,-1 1 0,1 0 0,-1 1 0,0 0 0,0 1 0,0 1 0,-1 0 0,0 1 0,0 0 0,0 0 0,-1 2 0,0-1 0,-1 1 0,0 1 0,0 0 0,-1 0 0,10 15 0,-7-5 0,-1-1 0,-1 1 0,-1 1 0,-1 0 0,0 0 0,8 45 0,-9-38 0,0-1 0,2 1 0,19 38 0,-22-52 0,-1 0 0,0 0 0,-1 1 0,-1-1 0,0 1 0,-1 0 0,0 28 0,9 46 0,-5-50 0,-2 0 0,-1 1 0,-2-1 0,-7 68 0,4-97 0,0 1 0,-1-1 0,0 0 0,-1-1 0,0 1 0,-1-1 0,-7 13 0,-13 27 0,8-5 0,10-23 0,-1-1 0,-1 1 0,0-2 0,-1 0 0,-2 0 0,-21 28 0,4-9 0,24-30 0,0-1 0,-1 1 0,0-1 0,0 0 0,-1 0 0,-14 10 0,-25 24 0,38-33 0,1 0 0,-2-1 0,1 0 0,-1 0 0,-11 6 0,-86 49-1365,91-53-5461</inkml:trace>
</inkml:ink>
</file>

<file path=ppt/ink/ink4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1:02:45.084"/>
    </inkml:context>
    <inkml:brush xml:id="br0">
      <inkml:brushProperty name="width" value="0.05" units="cm"/>
      <inkml:brushProperty name="height" value="0.05" units="cm"/>
    </inkml:brush>
  </inkml:definitions>
  <inkml:trace contextRef="#ctx0" brushRef="#br0">1 77 24575,'0'-3'0,"0"1"0,0-1 0,1 1 0,-1-1 0,0 1 0,1-1 0,0 1 0,0-1 0,0 1 0,0 0 0,0-1 0,0 1 0,0 0 0,1 0 0,-1 0 0,1 0 0,0 0 0,2-2 0,1 1 0,-1 0 0,0 0 0,0 1 0,1-1 0,0 1 0,-1 1 0,1-1 0,9-2 0,7 1 0,0 0 0,1 2 0,31 1 0,-41 0 0,79 0 0,68 3 0,-152-3 0,-1 1 0,1 0 0,0 1 0,0 0 0,-1 0 0,1 0 0,-1 1 0,0-1 0,1 2 0,-1-1 0,-1 1 0,1 0 0,0 0 0,-1 0 0,0 1 0,0 0 0,0 0 0,-1 0 0,0 0 0,0 1 0,6 9 0,-6-6 0,-1 0 0,1 0 0,-1 0 0,-1 0 0,0 1 0,0-1 0,-1 1 0,0 0 0,-1-1 0,0 1 0,0 0 0,-1-1 0,0 1 0,-5 17 0,3-19 0,1-1 0,-1 0 0,0 0 0,-1 0 0,0 0 0,0 0 0,0-1 0,-1 1 0,0-1 0,0 0 0,-8 6 0,-7 4 0,-1 0 0,-24 14 0,28-20 0,2 0 0,-1 1 0,2 1 0,-1 0 0,-12 15 0,20-20 11,-1 1 0,0-1 0,0 0 0,-1-1 0,0 0 0,0-1-1,0 0 1,-1 0 0,0-1 0,-17 6 0,1-3-382,0 0-1,-1-2 1,-29 2 0,34-5-6455</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5:10:15.851"/>
    </inkml:context>
    <inkml:brush xml:id="br0">
      <inkml:brushProperty name="width" value="0.05" units="cm"/>
      <inkml:brushProperty name="height" value="0.05" units="cm"/>
    </inkml:brush>
  </inkml:definitions>
  <inkml:trace contextRef="#ctx0" brushRef="#br0">0 1 24575,'4'0'0,"6"0"0,6 0 0,-1 0-8191</inkml:trace>
</inkml:ink>
</file>

<file path=ppt/ink/ink4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1:02:46.105"/>
    </inkml:context>
    <inkml:brush xml:id="br0">
      <inkml:brushProperty name="width" value="0.05" units="cm"/>
      <inkml:brushProperty name="height" value="0.05" units="cm"/>
    </inkml:brush>
  </inkml:definitions>
  <inkml:trace contextRef="#ctx0" brushRef="#br0">377 0 24575,'-32'2'0,"1"1"0,-1 2 0,0 1 0,1 1 0,1 2 0,-1 1 0,-34 16 0,60-23 0,-1 0 0,1 0 0,0 1 0,0 0 0,0 0 0,0 0 0,1 1 0,0-1 0,0 1 0,0 0 0,0 1 0,1-1 0,0 0 0,0 1 0,0 0 0,1 0 0,-1 0 0,-1 11 0,-1 3 0,1 0 0,1 1 0,1-1 0,1 30 0,1-44 0,0 1 0,0 0 0,1-1 0,0 1 0,0 0 0,1-1 0,0 1 0,0-1 0,0 0 0,1 0 0,0 0 0,6 9 0,-3-8 0,0 0 0,0-1 0,1 0 0,0 0 0,0 0 0,0-1 0,1 0 0,13 6 0,-10-5-80,5 3 133,-1-1-1,1-1 1,22 7-1,-31-12-176,-1-1-1,1 0 0,0 0 1,0-1-1,0 0 1,-1 0-1,1 0 0,0-1 1,0 0-1,0 0 1,11-5-1,-1 0-6701</inkml:trace>
</inkml:ink>
</file>

<file path=ppt/ink/ink4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1:03:01.586"/>
    </inkml:context>
    <inkml:brush xml:id="br0">
      <inkml:brushProperty name="width" value="0.05" units="cm"/>
      <inkml:brushProperty name="height" value="0.05" units="cm"/>
    </inkml:brush>
  </inkml:definitions>
  <inkml:trace contextRef="#ctx0" brushRef="#br0">530 1 24575,'-9'0'0,"0"0"0,-1 1 0,1 0 0,0 1 0,0 0 0,1 0 0,-1 1 0,0 0 0,1 1 0,-1 0 0,1 0 0,0 1 0,1-1 0,-1 2 0,-8 7 0,4-5 0,0 1 0,1 0 0,1 0 0,-1 1 0,2 1 0,-16 20 0,16-20 0,0-1 0,0 0 0,-12 10 0,12-13 0,1 0 0,1 1 0,-1 0 0,1 1 0,1-1 0,-7 11 0,-25 46 0,24-44 0,1 2 0,1 0 0,-15 40 0,-41 158 0,61-184 0,2 0 0,2 1 0,1-1 0,6 67 0,-1-8 0,-5-8 0,4 97 0,3-157 0,1 0 0,0 0 0,2-1 0,2 0 0,21 44 0,-27-61 0,1 0 0,0-1 0,0 0 0,1 0 0,1 0 0,-1 0 0,1-1 0,0 0 0,1-1 0,0 1 0,0-2 0,1 1 0,0-1 0,0 0 0,0-1 0,16 7 0,105 31-1365,-113-39-5461</inkml:trace>
</inkml:ink>
</file>

<file path=ppt/ink/ink4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1:03:08.560"/>
    </inkml:context>
    <inkml:brush xml:id="br0">
      <inkml:brushProperty name="width" value="0.05" units="cm"/>
      <inkml:brushProperty name="height" value="0.05" units="cm"/>
    </inkml:brush>
  </inkml:definitions>
  <inkml:trace contextRef="#ctx0" brushRef="#br0">2 376 24575,'-2'-97'0,"5"-105"0,-3 199 0,1 0 0,0 1 0,-1-1 0,1 0 0,0 1 0,1-1 0,-1 1 0,0-1 0,1 1 0,0 0 0,-1-1 0,1 1 0,0 0 0,0 0 0,0 0 0,0 0 0,1 1 0,-1-1 0,0 1 0,1-1 0,-1 1 0,1 0 0,0 0 0,-1 0 0,5-1 0,9-3 0,0 2 0,1 0 0,20-2 0,-20 4 0,76-6 0,123 8 0,-80 1 0,-82-3 0,-19 0 0,45 4 0,-78-2 0,1 0 0,-1 0 0,1 0 0,-1 1 0,0-1 0,1 0 0,-1 1 0,0 0 0,0 0 0,0-1 0,0 1 0,0 0 0,-1 1 0,1-1 0,-1 0 0,1 0 0,-1 1 0,0-1 0,0 1 0,0-1 0,0 1 0,0-1 0,-1 1 0,1 2 0,11 69 0,-9-17 0,-3-29 0,2 0 0,8 43 0,-5-51-1365,-2-2-5461</inkml:trace>
</inkml:ink>
</file>

<file path=ppt/ink/ink4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1:03:12.596"/>
    </inkml:context>
    <inkml:brush xml:id="br0">
      <inkml:brushProperty name="width" value="0.05" units="cm"/>
      <inkml:brushProperty name="height" value="0.05" units="cm"/>
    </inkml:brush>
  </inkml:definitions>
  <inkml:trace contextRef="#ctx0" brushRef="#br0">51 1433 24575,'-2'-42'0,"-9"-52"0,6 52 0,-2-55 0,8-476 0,-2 554 0,-1 0 0,-8-33 0,-2-32 0,11 56 0,3-218 0,-2 244 0,1-1 0,-1 1 0,1 0 0,-1-1 0,1 1 0,0 0 0,0 0 0,0-1 0,0 1 0,0 0 0,0 0 0,1 0 0,-1 1 0,1-1 0,-1 0 0,1 0 0,0 1 0,0-1 0,-1 1 0,1-1 0,0 1 0,1 0 0,-1 0 0,0 0 0,0 0 0,0 0 0,1 0 0,2 0 0,8-1 0,1 0 0,0 0 0,0 1 0,15 2 0,31-4 0,-29-3 0,57-2 0,-59 6 0,1-1 0,37-8 0,-22 0 0,1 2 0,0 2 0,79-2 0,-83 3 0,-36 4 0,0 1 0,0 0 0,1 0 0,-1 1 0,1-1 0,8 2 0,-13-1 0,-1 1 0,1-1 0,-1 1 0,1-1 0,-1 1 0,1 0 0,-1-1 0,1 1 0,-1 0 0,0 0 0,1 0 0,-1 0 0,0 1 0,0-1 0,0 0 0,0 0 0,0 1 0,0-1 0,0 0 0,-1 1 0,1-1 0,0 1 0,-1-1 0,1 1 0,-1-1 0,1 1 0,-1 0 0,0-1 0,0 4 0,4 39 0,-2 0 0,-6 65 0,1-5 0,3-57 0,-1 5 0,2 0 0,15 95 0,-8-89 0,-3-1 0,-2 1 0,-6 77 0,0-19 0,3-59 0,-2-17 0,3 0 0,1-1 0,12 68 0,-10-85-341,-1 1 0,-1-1-1,0 25 1,-2-26-6485</inkml:trace>
</inkml:ink>
</file>

<file path=ppt/ink/ink4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1:03:17.938"/>
    </inkml:context>
    <inkml:brush xml:id="br0">
      <inkml:brushProperty name="width" value="0.05" units="cm"/>
      <inkml:brushProperty name="height" value="0.05" units="cm"/>
    </inkml:brush>
  </inkml:definitions>
  <inkml:trace contextRef="#ctx0" brushRef="#br0">1 1 24575,'0'6'0,"0"0"0,0 1 0,1-1 0,-1 1 0,1-1 0,1 0 0,-1 0 0,1 1 0,3 6 0,-3-10 0,0-1 0,0 0 0,0 1 0,0-1 0,0 0 0,0 0 0,1 0 0,-1 0 0,1-1 0,0 1 0,-1-1 0,1 1 0,0-1 0,0 0 0,0 0 0,0 0 0,0-1 0,0 1 0,0-1 0,0 0 0,4 1 0,68 2 0,78-5 0,-28-2 0,-71 5 0,66-2 0,-118 1 6,0-1 0,0 1-1,0 0 1,0-1 0,1 1-1,-1-1 1,0 0 0,0 0 0,0 0-1,0 0 1,-1 0 0,1 0-1,0 0 1,0-1 0,-1 1-1,1-1 1,-1 1 0,1-1 0,-1 1-1,2-4 1,-1 1-171,0 0 0,0 0 0,-1 0 0,1-1 0,-1 1 0,0 0 0,-1-1 0,1-8 0,0-7-6661</inkml:trace>
</inkml:ink>
</file>

<file path=ppt/ink/ink4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1:03:45.458"/>
    </inkml:context>
    <inkml:brush xml:id="br0">
      <inkml:brushProperty name="width" value="0.05" units="cm"/>
      <inkml:brushProperty name="height" value="0.05" units="cm"/>
    </inkml:brush>
  </inkml:definitions>
  <inkml:trace contextRef="#ctx0" brushRef="#br0">0 0 24575,'0'450'0,"1"-433"0,0-1 0,1 1 0,1 0 0,1-1 0,0 0 0,12 29 0,-14-42 0,0 0 0,0-1 0,0 1 0,0-1 0,1 0 0,-1 0 0,1 0 0,-1 0 0,1 0 0,0-1 0,-1 1 0,1-1 0,0 1 0,0-1 0,0 0 0,0 0 0,0-1 0,1 1 0,-1-1 0,5 1 0,10 0 0,0 0 0,28-4 0,-20 1 0,76 2 0,46-3 0,-135 1 0,-1 0 0,1-1 0,-1-1 0,22-10 0,-23 9 0,0 1 0,1 0 0,-1 0 0,1 1 0,21-2 0,27 6 0,-47 1 0,-1-1 0,0-1 0,1 0 0,-1-1 0,1 0 0,22-6 0,-32 6 0,-1-1 0,0 1 0,1-1 0,-1 0 0,0 0 0,0 1 0,0-1 0,0-1 0,0 1 0,-1 0 0,1 0 0,-1-1 0,1 1 0,-1-1 0,0 1 0,0-1 0,0 0 0,0 1 0,-1-1 0,1 0 0,-1 1 0,1-1 0,-1-4 0,1-12 0,-1 1 0,-3-29 0,1 21 0,2 23 0,-1-31 0,-1 0 0,-12-57 0,9 65-197,2-1 0,1 0 1,1-42-1,2 56-381,-1-9-6248</inkml:trace>
</inkml:ink>
</file>

<file path=ppt/ink/ink4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1:05:09.146"/>
    </inkml:context>
    <inkml:brush xml:id="br0">
      <inkml:brushProperty name="width" value="0.05" units="cm"/>
      <inkml:brushProperty name="height" value="0.05" units="cm"/>
    </inkml:brush>
  </inkml:definitions>
  <inkml:trace contextRef="#ctx0" brushRef="#br0">0 1 24575,'412'0'-1365,"-390"0"-5461</inkml:trace>
</inkml:ink>
</file>

<file path=ppt/ink/ink4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1:05:09.837"/>
    </inkml:context>
    <inkml:brush xml:id="br0">
      <inkml:brushProperty name="width" value="0.05" units="cm"/>
      <inkml:brushProperty name="height" value="0.05" units="cm"/>
    </inkml:brush>
  </inkml:definitions>
  <inkml:trace contextRef="#ctx0" brushRef="#br0">1 3 24575,'125'-2'0,"135"5"0,-198 13-1365,-45-11-5461</inkml:trace>
</inkml:ink>
</file>

<file path=ppt/ink/ink4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1:05:10.826"/>
    </inkml:context>
    <inkml:brush xml:id="br0">
      <inkml:brushProperty name="width" value="0.05" units="cm"/>
      <inkml:brushProperty name="height" value="0.05" units="cm"/>
    </inkml:brush>
  </inkml:definitions>
  <inkml:trace contextRef="#ctx0" brushRef="#br0">17 1 24575,'2'0'0,"1"1"0,-1-1 0,0 1 0,0 0 0,0 0 0,-1 0 0,1 0 0,0 0 0,0 0 0,0 0 0,-1 0 0,1 1 0,-1-1 0,1 1 0,-1-1 0,2 3 0,24 34 0,-17-24 0,85 111 0,-18-47 0,-27-14 0,-22-27 0,31 32 0,-57-68 0,-1 0 0,1 0 0,-1 0 0,0 1 0,1-1 0,-1 0 0,0 1 0,0-1 0,0 1 0,0 0 0,0-1 0,0 1 0,-1 0 0,1-1 0,-1 1 0,1 0 0,-1 0 0,1 0 0,-1 0 0,0-1 0,0 1 0,0 0 0,0 0 0,0 0 0,0 0 0,-1 0 0,1-1 0,0 1 0,-1 0 0,0 0 0,1-1 0,-1 1 0,0 0 0,0-1 0,0 1 0,-2 2 0,-4 3 0,-1-1 0,1 1 0,-2-1 0,1 0 0,-18 8 0,-21 17 0,34-21 0,0-1 0,-1 0 0,1-1 0,-29 12 0,25-12 0,0 0 0,1 1 0,-19 14 0,28-18 25,-1 0-1,1-1 1,-1 1-1,-13 3 1,-28 17-1513,37-15-5338</inkml:trace>
</inkml:ink>
</file>

<file path=ppt/ink/ink4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03:33:19.829"/>
    </inkml:context>
    <inkml:brush xml:id="br0">
      <inkml:brushProperty name="width" value="0.05" units="cm"/>
      <inkml:brushProperty name="height" value="0.05" units="cm"/>
    </inkml:brush>
  </inkml:definitions>
  <inkml:trace contextRef="#ctx0" brushRef="#br0">0 1417 24575,'0'-1395'-1365,"0"1374"-5461</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5:10:16.257"/>
    </inkml:context>
    <inkml:brush xml:id="br0">
      <inkml:brushProperty name="width" value="0.05" units="cm"/>
      <inkml:brushProperty name="height" value="0.05" units="cm"/>
    </inkml:brush>
  </inkml:definitions>
  <inkml:trace contextRef="#ctx0" brushRef="#br0">0 0 24575,'5'0'0,"5"0"0,5 0 0,1 0-8191</inkml:trace>
</inkml:ink>
</file>

<file path=ppt/ink/ink4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03:33:34.893"/>
    </inkml:context>
    <inkml:brush xml:id="br0">
      <inkml:brushProperty name="width" value="0.05" units="cm"/>
      <inkml:brushProperty name="height" value="0.05" units="cm"/>
    </inkml:brush>
  </inkml:definitions>
  <inkml:trace contextRef="#ctx0" brushRef="#br0">3 1 24575,'-1'59'0,"0"-20"0,1 0 0,2 1 0,12 69 0,-7-67 0,-2 1 0,-2 0 0,-1 0 0,-6 49 0,1 8 0,3 622 0,-1-703 0,-1 0 0,-7 33 0,-4 32 0,13 40-1365,0-102-5461</inkml:trace>
</inkml:ink>
</file>

<file path=ppt/ink/ink4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03:35:24.527"/>
    </inkml:context>
    <inkml:brush xml:id="br0">
      <inkml:brushProperty name="width" value="0.05" units="cm"/>
      <inkml:brushProperty name="height" value="0.05" units="cm"/>
    </inkml:brush>
  </inkml:definitions>
  <inkml:trace contextRef="#ctx0" brushRef="#br0">31 1 24575,'1'35'0,"0"1"0,-2 0 0,-1 0 0,-11 56 0,6-49 0,2 1 0,2-1 0,2 1 0,4 45 0,0 12 0,-3 347-1365,0-427-5461</inkml:trace>
</inkml:ink>
</file>

<file path=ppt/ink/ink4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03:35:24.537"/>
    </inkml:context>
    <inkml:brush xml:id="br0">
      <inkml:brushProperty name="width" value="0.05" units="cm"/>
      <inkml:brushProperty name="height" value="0.05" units="cm"/>
    </inkml:brush>
  </inkml:definitions>
  <inkml:trace contextRef="#ctx0" brushRef="#br0">1 2 24575,'105'-2'0,"115"5"0,-212-3 0,-1 1 0,0 0 0,0 1 0,1-1 0,-1 1 0,0 1 0,-1-1 0,1 1 0,0 1 0,-1-1 0,1 1 0,-1 0 0,0 0 0,-1 1 0,1 0 0,-1 0 0,0 0 0,0 1 0,0-1 0,7 13 0,-6-5 0,0-1 0,-1 1 0,-1 1 0,0-1 0,0 0 0,-1 1 0,-1 0 0,-1-1 0,0 1 0,0 17 0,-1-21 0,-1-1 0,0 1 0,0 0 0,-1-1 0,0 1 0,0-1 0,-1 0 0,0 0 0,-1 0 0,0 0 0,0 0 0,-8 10 0,7-14 0,0 1 0,0 0 0,0-1 0,-1 0 0,0-1 0,0 1 0,0-1 0,0 0 0,-1 0 0,1-1 0,-1 0 0,0 0 0,0-1 0,0 1 0,-1-2 0,-11 3 0,-38 5 0,14-1 0,-77 3 0,99-10 0,1 2 0,-1 0 0,-35 11 0,143-11 0,-52-2 0,1 2 0,44 9 0,-68-10 0,61 7 0,-52-8 0,0 1 0,0 1 0,0 2 0,0 0 0,26 10 0,-41-13 0,0 1 0,0 0 0,-1 1 0,1-1 0,-1 1 0,0 0 0,0 1 0,-1-1 0,1 1 0,-1 0 0,0 0 0,-1 0 0,1 1 0,-1-1 0,0 1 0,0 0 0,0 0 0,-1 0 0,0 0 0,0 0 0,-1 1 0,1 7 0,1 3 0,-1 0 0,-1 0 0,0 0 0,-2 1 0,0-1 0,0 0 0,-2-1 0,-9 34 0,10-44 0,0 1 0,-1-1 0,1 0 0,-2 0 0,1 0 0,-1-1 0,1 1 0,-2-1 0,1 0 0,-1 0 0,1 0 0,-1 0 0,0-1 0,-1 0 0,1 0 0,-1-1 0,0 1 0,0-1 0,0 0 0,0-1 0,-1 1 0,1-1 0,0-1 0,-1 1 0,-9 0 0,-54 2 39,-93-6 1,45-1-1484,96 3-5382</inkml:trace>
</inkml:ink>
</file>

<file path=ppt/ink/ink4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03:35:24.538"/>
    </inkml:context>
    <inkml:brush xml:id="br0">
      <inkml:brushProperty name="width" value="0.05" units="cm"/>
      <inkml:brushProperty name="height" value="0.05" units="cm"/>
    </inkml:brush>
  </inkml:definitions>
  <inkml:trace contextRef="#ctx0" brushRef="#br0">247 3 24575,'-43'-1'0,"27"0"0,0 0 0,1 1 0,-1 1 0,0 0 0,-15 5 0,27-5 0,0 0 0,0 0 0,0 1 0,0 0 0,1 0 0,-1 0 0,0 0 0,1 1 0,0-1 0,-1 1 0,1 0 0,0 0 0,0 0 0,1 0 0,-1 0 0,1 1 0,-1-1 0,1 1 0,0 0 0,1 0 0,-1 0 0,0-1 0,0 6 0,-4 11 0,2-10 0,1 0 0,0 0 0,1 1 0,0-1 0,-1 17 0,3-25 0,1 1 0,-1-1 0,0 0 0,0 0 0,1 0 0,-1 0 0,1 0 0,0 0 0,0 0 0,0 0 0,0 0 0,0 0 0,0 0 0,0 0 0,0-1 0,1 1 0,-1 0 0,1-1 0,-1 1 0,1-1 0,0 0 0,0 1 0,-1-1 0,1 0 0,0 0 0,0 0 0,0 0 0,0-1 0,0 1 0,0 0 0,0-1 0,5 1 0,47 9 0,93 4 0,-144-13 0,0-1 0,0 0 0,0 0 0,0 0 0,0-1 0,0 1 0,0-1 0,0 1 0,0-1 0,0 0 0,0 0 0,0 0 0,-1-1 0,1 1 0,0 0 0,-1-1 0,1 0 0,-1 0 0,0 0 0,0 0 0,4-4 0,-3 1 0,-1 0 0,0 0 0,0 0 0,0 0 0,-1-1 0,0 1 0,0-1 0,0 1 0,-1 0 0,1-1 0,-2-7 0,-2-80 0,5 91 0,4 13 0,3 17 0,-1 3-192,2 0-1,1 0 0,1-1 1,1-1-1,20 33 1,-30-57-18,5 9-6616</inkml:trace>
</inkml:ink>
</file>

<file path=ppt/ink/ink4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03:35:24.539"/>
    </inkml:context>
    <inkml:brush xml:id="br0">
      <inkml:brushProperty name="width" value="0.05" units="cm"/>
      <inkml:brushProperty name="height" value="0.05" units="cm"/>
    </inkml:brush>
  </inkml:definitions>
  <inkml:trace contextRef="#ctx0" brushRef="#br0">0 1 24575,'5'0'0,"5"0"0,5 0 0,5 0 0,3 0 0,1 0 0,2 0 0,0 0 0,0 0 0,0 0 0,-1 0 0,1 0 0,-2 0 0,1 0 0,0 0 0,0 0 0,0 0 0,-4 0-8191</inkml:trace>
</inkml:ink>
</file>

<file path=ppt/ink/ink4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03:35:24.540"/>
    </inkml:context>
    <inkml:brush xml:id="br0">
      <inkml:brushProperty name="width" value="0.05" units="cm"/>
      <inkml:brushProperty name="height" value="0.05" units="cm"/>
    </inkml:brush>
  </inkml:definitions>
  <inkml:trace contextRef="#ctx0" brushRef="#br0">27 1 24575,'3'129'0,"-7"141"0,-8-203 0,7-49 0,2-1 0,-3 31 0,7 276-1365,-1-303-5461</inkml:trace>
</inkml:ink>
</file>

<file path=ppt/ink/ink4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03:35:24.541"/>
    </inkml:context>
    <inkml:brush xml:id="br0">
      <inkml:brushProperty name="width" value="0.05" units="cm"/>
      <inkml:brushProperty name="height" value="0.05" units="cm"/>
    </inkml:brush>
  </inkml:definitions>
  <inkml:trace contextRef="#ctx0" brushRef="#br0">203 1 24575,'-12'0'0,"1"-1"0,-1 1 0,1 1 0,0 0 0,-20 4 0,27-3 0,0-1 0,1 1 0,-1-1 0,0 1 0,1 0 0,-1 1 0,1-1 0,0 1 0,0-1 0,0 1 0,0 0 0,0 0 0,1 0 0,-1 0 0,1 1 0,-4 6 0,3-3 0,-7 9 0,1 1 0,1 1 0,1-1 0,0 1 0,-4 20 0,10-34 0,0 1 0,1-1 0,0 1 0,-1 0 0,1-1 0,1 1 0,-1-1 0,1 1 0,-1 0 0,2-1 0,-1 1 0,0-1 0,1 0 0,0 1 0,0-1 0,0 0 0,0 0 0,1 0 0,-1 0 0,1-1 0,0 1 0,0-1 0,0 0 0,1 0 0,-1 0 0,7 4 0,-3-3 5,0 0 0,0-1 0,0 0 0,0 0 0,0-1 0,1 1 0,-1-2 0,1 1 0,14 0 0,74-3-284,-52-1-857,-22 2-5690</inkml:trace>
</inkml:ink>
</file>

<file path=ppt/ink/ink4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03:35:24.542"/>
    </inkml:context>
    <inkml:brush xml:id="br0">
      <inkml:brushProperty name="width" value="0.05" units="cm"/>
      <inkml:brushProperty name="height" value="0.05" units="cm"/>
    </inkml:brush>
  </inkml:definitions>
  <inkml:trace contextRef="#ctx0" brushRef="#br0">1 1 24575,'0'923'0,"-1"-958"0,3 1 0,6-45 0,-6 67 0,1-1 0,1 1 0,0 0 0,1 0 0,0 0 0,0 1 0,1 0 0,1 0 0,13-17 0,-12 19 0,0 0 0,1 0 0,-1 1 0,2 1 0,-1 0 0,1 0 0,0 0 0,0 1 0,19-7 0,-26 12 0,-1 0 0,1 0 0,0 0 0,0 1 0,0-1 0,0 1 0,0 0 0,0 0 0,0 0 0,0 0 0,0 1 0,0-1 0,0 1 0,0-1 0,0 1 0,0 0 0,4 2 0,-5-1 0,1 0 0,0 1 0,0-1 0,-1 1 0,1 0 0,-1 0 0,0 0 0,0 0 0,0 0 0,0 0 0,-1 0 0,1 1 0,-1-1 0,0 1 0,0-1 0,0 1 0,0-1 0,0 5 0,3 31 13,-1 1-1,-2 0 0,-4 46 0,-1 8-1426,5-73-5412</inkml:trace>
</inkml:ink>
</file>

<file path=ppt/ink/ink4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03:35:24.532"/>
    </inkml:context>
    <inkml:brush xml:id="br0">
      <inkml:brushProperty name="width" value="0.05" units="cm"/>
      <inkml:brushProperty name="height" value="0.05" units="cm"/>
    </inkml:brush>
  </inkml:definitions>
  <inkml:trace contextRef="#ctx0" brushRef="#br0">34 0 24575,'1'58'0,"0"-21"0,-1 0 0,-2 0 0,-1 0 0,-10 42 0,6-39 0,2 1 0,2-1 0,1 1 0,6 61 0,-1-3 0,-3 100-1365,0-178-5461</inkml:trace>
</inkml:ink>
</file>

<file path=ppt/ink/ink4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03:35:24.533"/>
    </inkml:context>
    <inkml:brush xml:id="br0">
      <inkml:brushProperty name="width" value="0.05" units="cm"/>
      <inkml:brushProperty name="height" value="0.05" units="cm"/>
    </inkml:brush>
  </inkml:definitions>
  <inkml:trace contextRef="#ctx0" brushRef="#br0">1 122 24575,'2'0'0,"-1"1"0,1 0 0,-1 0 0,1 0 0,-1 0 0,1 0 0,-1 0 0,0 0 0,1 1 0,-1-1 0,0 0 0,0 1 0,0-1 0,0 1 0,0-1 0,0 1 0,0 2 0,15 29 0,10 94 0,4 91 0,-25-170 0,-1-21 0,2 0 0,1 0 0,1 0 0,17 36 0,14 49 0,-28-53 0,-10-48 0,0 1 0,1 0 0,1 0 0,0 0 0,0-1 0,11 22 0,-14-32 0,1 0 0,-1 0 0,1 0 0,-1 0 0,1 0 0,-1 0 0,1 0 0,0-1 0,-1 1 0,1 0 0,0 0 0,0-1 0,0 1 0,0 0 0,-1-1 0,1 1 0,0-1 0,0 1 0,0-1 0,0 0 0,0 1 0,0-1 0,0 0 0,0 0 0,0 1 0,1-1 0,-1 0 0,0 0 0,0 0 0,1-1 0,0 0 0,0 0 0,0 0 0,0 0 0,0 0 0,0-1 0,0 1 0,0-1 0,0 1 0,-1-1 0,1 0 0,-1 0 0,3-3 0,3-6 0,-1 1 0,-1-1 0,0 0 0,6-18 0,53-136 0,-51 117 0,13-86 0,-26 132 0,10-49 0,22-65 0,-28 103 0,7-33 0,8-52 0,0-71 0,-10 94-1365,-8 54-5461</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5:10:16.726"/>
    </inkml:context>
    <inkml:brush xml:id="br0">
      <inkml:brushProperty name="width" value="0.05" units="cm"/>
      <inkml:brushProperty name="height" value="0.05" units="cm"/>
    </inkml:brush>
  </inkml:definitions>
  <inkml:trace contextRef="#ctx0" brushRef="#br0">0 0 24575,'4'0'0,"6"0"0,5 0 0,5 0 0,3 0 0,1 0 0,-3 0-8191</inkml:trace>
</inkml:ink>
</file>

<file path=ppt/ink/ink4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03:35:24.534"/>
    </inkml:context>
    <inkml:brush xml:id="br0">
      <inkml:brushProperty name="width" value="0.05" units="cm"/>
      <inkml:brushProperty name="height" value="0.05" units="cm"/>
    </inkml:brush>
  </inkml:definitions>
  <inkml:trace contextRef="#ctx0" brushRef="#br0">303 25 24575,'-53'19'0,"12"-13"0,33-6 0,0 0 0,1 1 0,-1 0 0,1 1 0,-1 0 0,1 0 0,0 0 0,-1 1 0,1 0 0,1 0 0,-1 1 0,0 0 0,1 0 0,-8 7 0,5-3 0,1 1 0,0 0 0,0 0 0,0 1 0,1 0 0,1 0 0,0 1 0,0 0 0,1 0 0,1 0 0,0 1 0,0-1 0,1 1 0,0 0 0,1 0 0,1 0 0,0 0 0,0 0 0,2 16 0,-1-24 0,0 4 0,0-1 0,0 1 0,1 0 0,0-1 0,4 15 0,-4-19 0,1-1 0,-1 0 0,0 1 0,1-1 0,0 0 0,-1 0 0,1 0 0,0 0 0,0 0 0,0 0 0,0 0 0,1-1 0,-1 1 0,0-1 0,1 1 0,-1-1 0,1 0 0,-1 0 0,6 1 0,7 3 0,1 0 0,1-1 0,-1-1 0,0 0 0,1-1 0,17-1 0,-27-1 0,0-1 0,0 0 0,0 0 0,0-1 0,0 0 0,0 0 0,-1-1 0,1 0 0,-1 0 0,0 0 0,1-1 0,-1 0 0,-1 0 0,1 0 0,-1-1 0,8-7 0,-2 0 0,-1 0 0,0 0 0,-1-1 0,0 0 0,-1-1 0,0 0 0,-1 0 0,-1-1 0,0 0 0,-1 0 0,-1 0 0,0 0 0,-1-1 0,-1 0 0,0 1 0,-1-1 0,-1 0 0,-2-20 0,1 32 6,0 0 0,0 0 0,0 0 0,0 0 0,-1 1 0,0-1 0,1 1 0,-1-1 0,-1 1 0,1-1 0,0 1 0,-1 0 0,0 0 0,0 0 0,0 1 0,0-1 0,0 1 0,0-1 0,-5-1 0,-1-1-218,0 0 0,0 1 0,0 0-1,-1 1 1,0 0 0,-15-3 0,7 4-6614</inkml:trace>
</inkml:ink>
</file>

<file path=ppt/ink/ink4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03:35:24.535"/>
    </inkml:context>
    <inkml:brush xml:id="br0">
      <inkml:brushProperty name="width" value="0.05" units="cm"/>
      <inkml:brushProperty name="height" value="0.05" units="cm"/>
    </inkml:brush>
  </inkml:definitions>
  <inkml:trace contextRef="#ctx0" brushRef="#br0">1 1 24575,'0'400'0,"0"-423"0,0 0 0,0 1 0,6-41 0,-5 58 0,0-1 0,1 0 0,0 1 0,-1 0 0,2-1 0,-1 1 0,1 0 0,-1 0 0,1 0 0,1 0 0,-1 1 0,1-1 0,-1 1 0,1 0 0,1 0 0,5-4 0,37-29 0,-38 30 0,0-1 0,0 1 0,0 0 0,1 1 0,-1 0 0,2 1 0,-1 0 0,1 1 0,-1 0 0,16-4 0,26-3 0,-37 6 0,1 1 0,-1 1 0,1 0 0,-1 1 0,1 1 0,0 1 0,0 0 0,22 3 0,-34-2-76,1 1 1,-1-1-1,1 1 0,-1 0 0,0 0 0,0 1 0,0-1 0,0 1 1,0 0-1,-1 0 0,1 0 0,-1 0 0,0 1 0,1-1 1,-2 1-1,1 0 0,3 6 0,1 5-6750</inkml:trace>
</inkml:ink>
</file>

<file path=ppt/ink/ink4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03:35:24.536"/>
    </inkml:context>
    <inkml:brush xml:id="br0">
      <inkml:brushProperty name="width" value="0.05" units="cm"/>
      <inkml:brushProperty name="height" value="0.05" units="cm"/>
    </inkml:brush>
  </inkml:definitions>
  <inkml:trace contextRef="#ctx0" brushRef="#br0">24 44 24575,'1'67'0,"1"-37"0,-2 0 0,0 0 0,-2 0 0,-2 0 0,-8 37 0,6-57 0,3-25 0,5-28 0,3 27 0,1 0 0,0 1 0,1-1 0,0 1 0,1 1 0,1-1 0,15-17 0,5-4 0,48-45 0,-75 79 0,0 0 0,0 0 0,0 0 0,0 0 0,0 1 0,0-1 0,1 1 0,-1-1 0,1 1 0,-1 0 0,1 0 0,-1 0 0,1 0 0,0 0 0,-1 0 0,1 1 0,0-1 0,0 1 0,-1 0 0,5 0 0,-4 1 0,-1 0 0,1 0 0,-1 0 0,1 1 0,-1-1 0,0 0 0,1 1 0,-1 0 0,0-1 0,0 1 0,0 0 0,0 0 0,0 0 0,-1 1 0,1-1 0,2 4 0,4 11 0,-1 1 0,0-1 0,-1 1 0,6 31 0,-11-47 0,3 12 0,-2 0 0,1 0 0,-2 0 0,0 0 0,0 0 0,-2 0 0,1 0 0,-2 0 0,0 0 0,-1 0 0,0 0 0,-1-1 0,0 1 0,-13 24 0,7-29 0,5-19 0,7-22 0,5 18 0,0 0 0,1 1 0,1 0 0,0 0 0,1 1 0,1 0 0,0 1 0,0 0 0,1 0 0,15-10 0,20-19 0,-38 32 0,-1 0 0,2 2 0,-1-1 0,0 1 0,1 0 0,0 1 0,1 0 0,-1 0 0,16-3 0,-23 7 0,0 0 0,0 1 0,0 0 0,0-1 0,0 1 0,0 0 0,0 1 0,0-1 0,1 0 0,-1 1 0,-1 0 0,1 0 0,0 0 0,0 0 0,0 0 0,3 2 0,-3-1 0,0 1 0,-1-1 0,1 1 0,-1 0 0,0 0 0,1 0 0,-1 0 0,-1 0 0,1 0 0,0 0 0,-1 1 0,1-1 0,-1 1 0,0-1 0,0 1 0,0 6 0,5 21-115,14 112-1135,-19-122-5576</inkml:trace>
</inkml:ink>
</file>

<file path=ppt/ink/ink4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03:35:24.528"/>
    </inkml:context>
    <inkml:brush xml:id="br0">
      <inkml:brushProperty name="width" value="0.05" units="cm"/>
      <inkml:brushProperty name="height" value="0.05" units="cm"/>
    </inkml:brush>
  </inkml:definitions>
  <inkml:trace contextRef="#ctx0" brushRef="#br0">355 2 24575,'-24'-1'0,"3"1"0,-1 0 0,-37 6 0,51-4 0,0 0 0,0 1 0,0 0 0,0 0 0,1 0 0,-1 1 0,1 0 0,0 1 0,0 0 0,-10 9 0,8-4 0,0 0 0,0 1 0,0 0 0,2 0 0,-1 1 0,2 0 0,-1 1 0,2-1 0,0 1 0,-4 13 0,-6 13 0,9-23 0,-1 0 0,2 1 0,0 0 0,2 0 0,-1 0 0,2 0 0,-1 31 0,3-2 0,-2-23 0,2 1 0,0 0 0,2 0 0,0-1 0,2 0 0,0 1 0,2-1 0,13 36 0,-13-46 0,0-1 0,0-1 0,1 1 0,0-1 0,15 17 0,-17-24 0,0 1 0,0-1 0,1 0 0,-1-1 0,1 1 0,0-1 0,0 0 0,0-1 0,0 0 0,0 1 0,0-2 0,1 1 0,10 1 0,14-1-120,55-1 0,-58-2-1005,-6 1-5701</inkml:trace>
</inkml:ink>
</file>

<file path=ppt/ink/ink4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03:35:24.529"/>
    </inkml:context>
    <inkml:brush xml:id="br0">
      <inkml:brushProperty name="width" value="0.05" units="cm"/>
      <inkml:brushProperty name="height" value="0.05" units="cm"/>
    </inkml:brush>
  </inkml:definitions>
  <inkml:trace contextRef="#ctx0" brushRef="#br0">0 51 24575,'53'-19'0,"104"-3"0,-146 20 0,0-1 0,0 1 0,0 1 0,1 0 0,-1 1 0,0 0 0,1 0 0,-1 1 0,0 1 0,0 0 0,14 5 0,-19-5 0,-1 0 0,1 1 0,-1 0 0,0 0 0,0 0 0,-1 1 0,1 0 0,-1 0 0,1 0 0,-1 0 0,0 1 0,-1-1 0,1 1 0,-1 0 0,0 0 0,0 0 0,-1 1 0,1-1 0,-1 1 0,0-1 0,-1 1 0,0 0 0,1 6 0,3 15 0,-2-1 0,-2 0 0,0 1 0,-1-1 0,-2 1 0,-7 37 0,7-59 0,0 1 0,0-1 0,0 0 0,-1-1 0,0 1 0,0 0 0,0-1 0,-1 1 0,1-1 0,-1 0 0,0 0 0,0-1 0,0 1 0,-1-1 0,1 0 0,-1 0 0,0 0 0,0-1 0,0 0 0,0 0 0,-8 2 0,-4 1 0,1-1 0,-2 0 0,1-2 0,0 0 0,-27-1 0,20-1-1365,2 0-5461</inkml:trace>
</inkml:ink>
</file>

<file path=ppt/ink/ink4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03:35:24.530"/>
    </inkml:context>
    <inkml:brush xml:id="br0">
      <inkml:brushProperty name="width" value="0.05" units="cm"/>
      <inkml:brushProperty name="height" value="0.05" units="cm"/>
    </inkml:brush>
  </inkml:definitions>
  <inkml:trace contextRef="#ctx0" brushRef="#br0">302 1 24575,'-7'2'0,"-1"0"0,1 0 0,0 1 0,0 0 0,0 1 0,-8 4 0,0 0 0,-7 3 0,0 0 0,1 2 0,1 0 0,0 1 0,-28 27 0,40-33 0,1-1 0,0 1 0,1 1 0,0-1 0,0 1 0,1 0 0,0 0 0,1 1 0,0 0 0,0-1 0,1 1 0,0 1 0,1-1 0,0 0 0,-1 16 0,3-14 0,0-1 0,0 0 0,1 1 0,0-1 0,1 0 0,5 15 0,-6-23 0,0 0 0,0 1 0,0-1 0,1 0 0,0 0 0,0 0 0,0 0 0,0 0 0,0-1 0,0 1 0,1-1 0,-1 1 0,1-1 0,0 0 0,-1 0 0,1 0 0,0 0 0,0-1 0,1 1 0,-1-1 0,0 0 0,0 0 0,1 0 0,5 1 0,16 0-23,0-1-1,36-2 0,-23-1-1270,-16 1-5532</inkml:trace>
</inkml:ink>
</file>

<file path=ppt/ink/ink4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03:35:24.531"/>
    </inkml:context>
    <inkml:brush xml:id="br0">
      <inkml:brushProperty name="width" value="0.05" units="cm"/>
      <inkml:brushProperty name="height" value="0.05" units="cm"/>
    </inkml:brush>
  </inkml:definitions>
  <inkml:trace contextRef="#ctx0" brushRef="#br0">35 0 24575,'13'1'0,"-1"-1"0,0 2 0,0 0 0,0 0 0,0 1 0,-1 1 0,1 0 0,-1 0 0,0 1 0,0 0 0,0 1 0,-1 1 0,0-1 0,0 2 0,0-1 0,-1 1 0,-1 1 0,1 0 0,8 12 0,-3-2 0,-1 0 0,-1 2 0,-1-1 0,-1 1 0,0 1 0,-2 0 0,-1 0 0,0 1 0,3 25 0,-5-22 0,2 12 0,-1-1 0,1 61 0,-7-90 0,0 0 0,0 0 0,0 0 0,-1 0 0,0-1 0,-1 1 0,0 0 0,0 0 0,-1-1 0,0 1 0,0-1 0,0 0 0,-1 0 0,0 0 0,-1-1 0,0 1 0,0-1 0,0 0 0,0 0 0,-1-1 0,0 0 0,0 0 0,-8 5 0,-7 4 0,-9 6 0,-42 21 0,60-35 0,0-1 0,0-1 0,0 0 0,-1-1 0,1 0 0,-1-1 0,-18 1 0,-13 2-1365,28 0-5461</inkml:trace>
</inkml:ink>
</file>

<file path=ppt/ink/ink4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1:00:21.777"/>
    </inkml:context>
    <inkml:brush xml:id="br0">
      <inkml:brushProperty name="width" value="0.05" units="cm"/>
      <inkml:brushProperty name="height" value="0.05" units="cm"/>
    </inkml:brush>
  </inkml:definitions>
  <inkml:trace contextRef="#ctx0" brushRef="#br0">1 252 24575,'6993'0'-2587,"-6795"-14"2733,-7 1-871,-186 13 811,74-1-168,99-12-1,-141 8 36,57-9-104,122-2 0,-149 12 305,106-18-1,-108 11 62,111-3 0,-114 11 337,103-19 0,-105 12 235,114-4 1,-142 13-692,55-10 1,-53 6-104,46-2-1,-20 7 8,-26 1 0,1-1 0,-1-2 0,61-11 0,-30 0 0,-1 2 0,88-2 0,133 12 0,-138 3 0,-130-1 0,1 1 0,-1 0 0,20 6 0,-18-3 0,0-2 0,27 3 0,630-4 0,-330-5 0,276 3-1365,-600 0-5461</inkml:trace>
</inkml:ink>
</file>

<file path=ppt/ink/ink4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1:00:21.778"/>
    </inkml:context>
    <inkml:brush xml:id="br0">
      <inkml:brushProperty name="width" value="0.05" units="cm"/>
      <inkml:brushProperty name="height" value="0.05" units="cm"/>
    </inkml:brush>
  </inkml:definitions>
  <inkml:trace contextRef="#ctx0" brushRef="#br0">0 0 24575,'2'19'0,"-1"0"0,9 33 0,3 33 0,-1 11 0,-7-70 0,2 52 0,-4-32 0,2 1 0,1-1 0,22 75 0,-24-99 0,-1 0 0,-1 0 0,-1 36 0,-1-33 0,1-1 0,6 42 0,-1-32 0,-3 1 0,0 52 0,1 5 0,8-16 0,-8-53 0,0 0 0,0 29 0,-4-51 0,0 29 0,1 0 0,1 0 0,9 40 0,16 53 0,-23-98 0,0 1 0,-1-1 0,-2 39 0,-1-37 0,1 0 0,2 0 0,5 27 0,-1-11 0,-2 1 0,-2 0 0,-6 88 0,0-31 0,3 446 0,2-528 0,-1 0 0,9 33 0,3 32 0,-13 0 0,-2-49 0,3 0 0,1-1 0,11 63 0,-6-55 0,-2 0 0,-2 1 0,-2 0 0,-5 50 0,1 7 0,3 846 0,2-928 0,0 0 0,1 0 0,0 0 0,2-1 0,6 19 0,-5-18 0,0 0 0,-2 0 0,0 1 0,3 31 0,-6-28-273,1-1 0,1 1 0,1-1 0,13 39 0,-11-45-6553</inkml:trace>
</inkml:ink>
</file>

<file path=ppt/ink/ink4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1:00:21.779"/>
    </inkml:context>
    <inkml:brush xml:id="br0">
      <inkml:brushProperty name="width" value="0.05" units="cm"/>
      <inkml:brushProperty name="height" value="0.05" units="cm"/>
    </inkml:brush>
  </inkml:definitions>
  <inkml:trace contextRef="#ctx0" brushRef="#br0">0 1 24575,'1023'0'0,"-1020"0"0,0 0 0,0 0 0,1 0 0,-1 0 0,0 0 0,0 1 0,0-1 0,0 1 0,-1 0 0,1 0 0,0 0 0,0 0 0,0 1 0,-1-1 0,1 1 0,0-1 0,-1 1 0,0 0 0,1 0 0,-1 0 0,3 4 0,-3-2 0,0 1 0,0 0 0,0 0 0,0 1 0,-1-1 0,0 0 0,0 1 0,0-1 0,-1 0 0,0 1 0,0 7 0,-5 739 0,3-723 0,-9 54 0,6-52 0,-3 50 0,7 2305 0,3-1136 0,-2-1220-74,-1-16-184,1-1 0,0 0-1,1 1 1,4 21 0,0-20-6568</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5:10:17.132"/>
    </inkml:context>
    <inkml:brush xml:id="br0">
      <inkml:brushProperty name="width" value="0.05" units="cm"/>
      <inkml:brushProperty name="height" value="0.05" units="cm"/>
    </inkml:brush>
  </inkml:definitions>
  <inkml:trace contextRef="#ctx0" brushRef="#br0">1 0 24575,'0'4'0,"4"2"0,6-1 0,5-1 0,5-1 0,3-1 0,1-1 0,2 0 0,-5-1-8191</inkml:trace>
</inkml:ink>
</file>

<file path=ppt/ink/ink4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1:00:21.780"/>
    </inkml:context>
    <inkml:brush xml:id="br0">
      <inkml:brushProperty name="width" value="0.05" units="cm"/>
      <inkml:brushProperty name="height" value="0.05" units="cm"/>
    </inkml:brush>
  </inkml:definitions>
  <inkml:trace contextRef="#ctx0" brushRef="#br0">2 0 24575,'-2'105'0,"5"115"0,9-146 0,-8-51 0,0 0 0,0 31 0,-3-33 0,-2 7 0,2 1 0,1-1 0,10 51 0,-5-38 0,-2-1 0,-1 1 0,-3 0 0,-4 60 0,0-1 0,1 4 0,5 115 0,8-145 0,-6-51 0,-1 0 0,0 31 0,-3 1537 0,-3-741 0,3-831 0,1 0 0,8 33 0,2 32 0,-10 641 0,-4-354 0,2 127 0,0-488-273,1-1 0,0 0 0,0 1 0,5 17 0,0-11-6553</inkml:trace>
</inkml:ink>
</file>

<file path=ppt/ink/ink4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1:00:21.781"/>
    </inkml:context>
    <inkml:brush xml:id="br0">
      <inkml:brushProperty name="width" value="0.05" units="cm"/>
      <inkml:brushProperty name="height" value="0.05" units="cm"/>
    </inkml:brush>
  </inkml:definitions>
  <inkml:trace contextRef="#ctx0" brushRef="#br0">1 0 24575,'474'0'0,"-455"1"0,0 1 0,32 8 0,34 2 0,18-13 0,43 2 0,-144 0 0,1-1 0,-1 0 0,0 1 0,1-1 0,-1 1 0,0 0 0,0 0 0,0-1 0,0 2 0,0-1 0,0 0 0,0 0 0,0 1 0,0-1 0,0 1 0,-1-1 0,1 1 0,-1 0 0,1-1 0,1 4 0,-1-1 0,0 0 0,0 1 0,0-1 0,-1 1 0,0 0 0,0-1 0,0 1 0,0 0 0,0 6 0,-1 5 0,-1-1 0,0 0 0,-1 0 0,-1 0 0,-6 20 0,1 2 0,2 1 0,1-1 0,2 1 0,2 0 0,5 60 0,-1 1 0,-3-97 0,1 28 0,-2 1 0,-1-1 0,-1 0 0,-8 31 0,4-21 0,2 0 0,2 1 0,1-1 0,6 63 0,-1-3 0,-3 4083 0,1-4165 0,0 0 0,2-1 0,5 20 0,-4-19 0,0 2 0,2 26 0,-7 303-1365,1-328-5461</inkml:trace>
</inkml:ink>
</file>

<file path=ppt/ink/ink4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1:00:21.782"/>
    </inkml:context>
    <inkml:brush xml:id="br0">
      <inkml:brushProperty name="width" value="0.05" units="cm"/>
      <inkml:brushProperty name="height" value="0.05" units="cm"/>
    </inkml:brush>
  </inkml:definitions>
  <inkml:trace contextRef="#ctx0" brushRef="#br0">3 1 24575,'0'948'0,"1"-929"0,1 0 0,8 32 0,2 34 0,-10 640 0,-4-354 0,2 202 0,-1-554 0,-1 0 0,-8 32 0,-2 34 0,10 540 0,4-304 0,3-276-1365,0-29-5461</inkml:trace>
</inkml:ink>
</file>

<file path=ppt/ink/ink4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1:00:21.783"/>
    </inkml:context>
    <inkml:brush xml:id="br0">
      <inkml:brushProperty name="width" value="0.05" units="cm"/>
      <inkml:brushProperty name="height" value="0.05" units="cm"/>
    </inkml:brush>
  </inkml:definitions>
  <inkml:trace contextRef="#ctx0" brushRef="#br0">0 2 24575,'624'0'0,"-621"-1"0,0 1 0,0 0 0,0 0 0,0 0 0,0 1 0,0-1 0,0 1 0,0-1 0,0 1 0,0 0 0,0 0 0,0 1 0,-1-1 0,1 0 0,0 1 0,-1 0 0,1-1 0,-1 1 0,0 0 0,0 0 0,3 4 0,-2-1 0,-1 0 0,0 0 0,0 0 0,-1 0 0,1 1 0,-1-1 0,0 1 0,-1-1 0,1 0 0,-1 1 0,-1 7 0,-4 2830-94,6-1922-1177,-1-899-5555</inkml:trace>
</inkml:ink>
</file>

<file path=ppt/ink/ink4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1:00:21.801"/>
    </inkml:context>
    <inkml:brush xml:id="br0">
      <inkml:brushProperty name="width" value="0.05" units="cm"/>
      <inkml:brushProperty name="height" value="0.05" units="cm"/>
    </inkml:brush>
  </inkml:definitions>
  <inkml:trace contextRef="#ctx0" brushRef="#br0">2 0 24575,'-2'122'0,"5"130"0,21-127 0,-13-72 0,-6-29 0,0 0 0,1 48 0,-7 2793 0,0-2847 0,-1-1 0,0 1 0,-6 18 0,3-17 0,2 1 0,-3 26 0,5 563 0,3-296 0,-1-296 0,1 1 0,0-1 0,6 20 0,-3-18 0,-2 0 0,3 27 0,-8 111 0,4 60 0,10-143 0,-8-51 0,0 0 0,1 31 0,-6 1266-1365,1-1298-5461</inkml:trace>
</inkml:ink>
</file>

<file path=ppt/ink/ink4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1:00:21.811"/>
    </inkml:context>
    <inkml:brush xml:id="br0">
      <inkml:brushProperty name="width" value="0.05" units="cm"/>
      <inkml:brushProperty name="height" value="0.05" units="cm"/>
    </inkml:brush>
  </inkml:definitions>
  <inkml:trace contextRef="#ctx0" brushRef="#br0">0 0 24575,'5'0'0,"5"0"0,5 0 0,5 0 0,2 0 0,3 0 0,0 0 0,1 0 0,0 0 0,0 0 0,-1 0 0,1 0 0,-1 0 0,0 0 0,0 0 0,0 0 0,-4 0-8191</inkml:trace>
</inkml:ink>
</file>

<file path=ppt/ink/ink4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1:00:21.812"/>
    </inkml:context>
    <inkml:brush xml:id="br0">
      <inkml:brushProperty name="width" value="0.05" units="cm"/>
      <inkml:brushProperty name="height" value="0.05" units="cm"/>
    </inkml:brush>
  </inkml:definitions>
  <inkml:trace contextRef="#ctx0" brushRef="#br0">2 0 24575,'-2'105'0,"5"115"0,20-95-1365,-22-105-5461</inkml:trace>
</inkml:ink>
</file>

<file path=ppt/ink/ink4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1:00:21.813"/>
    </inkml:context>
    <inkml:brush xml:id="br0">
      <inkml:brushProperty name="width" value="0.05" units="cm"/>
      <inkml:brushProperty name="height" value="0.05" units="cm"/>
    </inkml:brush>
  </inkml:definitions>
  <inkml:trace contextRef="#ctx0" brushRef="#br0">103 57 24575,'-4'-1'0,"0"1"0,0 0 0,1 0 0,-1 0 0,0 0 0,0 1 0,0-1 0,0 1 0,0 0 0,1 1 0,-1-1 0,0 0 0,1 1 0,-1 0 0,1 0 0,0 0 0,0 0 0,0 1 0,0-1 0,0 1 0,0-1 0,0 1 0,1 0 0,-1 0 0,1 1 0,0-1 0,0 0 0,0 1 0,1-1 0,-1 1 0,1 0 0,0-1 0,0 1 0,0 0 0,0 0 0,1 0 0,0 0 0,-1-1 0,2 8 0,-2 0 0,2 0 0,-1 0 0,1 0 0,1 0 0,0 0 0,1 0 0,0 0 0,0-1 0,1 0 0,5 11 0,-6-16 0,-1 0 0,1 0 0,0-1 0,1 1 0,-1 0 0,1-1 0,0 0 0,0 0 0,1 0 0,-1-1 0,1 1 0,-1-1 0,1 0 0,0 0 0,0-1 0,1 1 0,-1-1 0,0 0 0,1-1 0,10 3 0,-5-3 0,0 0 0,0-1 0,-1 0 0,1 0 0,20-5 0,-26 4 0,-1 0 0,1-1 0,-1 1 0,0-1 0,1 0 0,-1-1 0,0 1 0,0-1 0,-1 0 0,1 0 0,0 0 0,-1 0 0,0 0 0,0-1 0,5-7 0,-1 0 0,-1 1 0,0-2 0,0 1 0,-1-1 0,-1 1 0,0-1 0,-1-1 0,0 1 0,2-17 0,-5 22 0,1 0 0,-1-1 0,-1 1 0,0 0 0,0 0 0,0 0 0,0-1 0,-1 1 0,-1 0 0,1 1 0,-1-1 0,0 0 0,-1 1 0,1 0 0,-1 0 0,0 0 0,-9-9 0,8 10 7,-1 1 0,0-1 0,0 1 0,0 1 0,-1-1 1,0 1-1,1 0 0,-1 0 0,0 1 0,0 0 0,0 0 0,0 1 0,-1 0 0,1 0 0,0 1 0,-11 0 0,7 0-142,0 1 0,1 0 0,-1 0 0,0 1 0,1 1 0,0 0 0,-1 0 0,1 1 0,0 0 0,-14 9 0,11-4-6691</inkml:trace>
</inkml:ink>
</file>

<file path=ppt/ink/ink4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1:00:21.814"/>
    </inkml:context>
    <inkml:brush xml:id="br0">
      <inkml:brushProperty name="width" value="0.05" units="cm"/>
      <inkml:brushProperty name="height" value="0.05" units="cm"/>
    </inkml:brush>
  </inkml:definitions>
  <inkml:trace contextRef="#ctx0" brushRef="#br0">0 1 24575</inkml:trace>
</inkml:ink>
</file>

<file path=ppt/ink/ink4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1:00:21.815"/>
    </inkml:context>
    <inkml:brush xml:id="br0">
      <inkml:brushProperty name="width" value="0.05" units="cm"/>
      <inkml:brushProperty name="height" value="0.05" units="cm"/>
    </inkml:brush>
  </inkml:definitions>
  <inkml:trace contextRef="#ctx0" brushRef="#br0">1 1 24575,'4'0'0,"6"0"0,6 0 0,3 0 0,-1 0-8191</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5:10:17.554"/>
    </inkml:context>
    <inkml:brush xml:id="br0">
      <inkml:brushProperty name="width" value="0.05" units="cm"/>
      <inkml:brushProperty name="height" value="0.05" units="cm"/>
    </inkml:brush>
  </inkml:definitions>
  <inkml:trace contextRef="#ctx0" brushRef="#br0">1 0 24575,'4'0'0,"6"0"0,5 0 0,5 0 0,2 0 0,3 0 0,-3 0-8191</inkml:trace>
</inkml:ink>
</file>

<file path=ppt/ink/ink4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1:00:21.816"/>
    </inkml:context>
    <inkml:brush xml:id="br0">
      <inkml:brushProperty name="width" value="0.05" units="cm"/>
      <inkml:brushProperty name="height" value="0.05" units="cm"/>
    </inkml:brush>
  </inkml:definitions>
  <inkml:trace contextRef="#ctx0" brushRef="#br0">1 1 24575,'4'0'0,"6"0"0,5 0 0,4 0 0,0 0-8191</inkml:trace>
</inkml:ink>
</file>

<file path=ppt/ink/ink4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1:00:21.817"/>
    </inkml:context>
    <inkml:brush xml:id="br0">
      <inkml:brushProperty name="width" value="0.05" units="cm"/>
      <inkml:brushProperty name="height" value="0.05" units="cm"/>
    </inkml:brush>
  </inkml:definitions>
  <inkml:trace contextRef="#ctx0" brushRef="#br0">1 1 24575,'4'0'0,"6"0"0,5 0 0,4 0 0,0 0-8191</inkml:trace>
</inkml:ink>
</file>

<file path=ppt/ink/ink4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1:00:21.818"/>
    </inkml:context>
    <inkml:brush xml:id="br0">
      <inkml:brushProperty name="width" value="0.05" units="cm"/>
      <inkml:brushProperty name="height" value="0.05" units="cm"/>
    </inkml:brush>
  </inkml:definitions>
  <inkml:trace contextRef="#ctx0" brushRef="#br0">0 1 24575,'4'0'0,"6"0"0,6 0 0,3 0 0,4 0 0,1 0 0,2 0 0,0 0 0,0 0 0,-5 0-8191</inkml:trace>
</inkml:ink>
</file>

<file path=ppt/ink/ink4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1:00:21.819"/>
    </inkml:context>
    <inkml:brush xml:id="br0">
      <inkml:brushProperty name="width" value="0.05" units="cm"/>
      <inkml:brushProperty name="height" value="0.05" units="cm"/>
    </inkml:brush>
  </inkml:definitions>
  <inkml:trace contextRef="#ctx0" brushRef="#br0">1 1 24575,'4'0'0,"6"0"0,5 0 0,5 0 0,3 0 0,1 0 0,-2 0-8191</inkml:trace>
</inkml:ink>
</file>

<file path=ppt/ink/ink4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1:00:21.820"/>
    </inkml:context>
    <inkml:brush xml:id="br0">
      <inkml:brushProperty name="width" value="0.05" units="cm"/>
      <inkml:brushProperty name="height" value="0.05" units="cm"/>
    </inkml:brush>
  </inkml:definitions>
  <inkml:trace contextRef="#ctx0" brushRef="#br0">0 1 24575,'4'0'0,"6"0"0,6 0 0,-1 0-8191</inkml:trace>
</inkml:ink>
</file>

<file path=ppt/ink/ink4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1:00:21.821"/>
    </inkml:context>
    <inkml:brush xml:id="br0">
      <inkml:brushProperty name="width" value="0.05" units="cm"/>
      <inkml:brushProperty name="height" value="0.05" units="cm"/>
    </inkml:brush>
  </inkml:definitions>
  <inkml:trace contextRef="#ctx0" brushRef="#br0">0 0 24575,'5'0'0,"5"0"0,5 0 0,1 0-8191</inkml:trace>
</inkml:ink>
</file>

<file path=ppt/ink/ink4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1:00:21.822"/>
    </inkml:context>
    <inkml:brush xml:id="br0">
      <inkml:brushProperty name="width" value="0.05" units="cm"/>
      <inkml:brushProperty name="height" value="0.05" units="cm"/>
    </inkml:brush>
  </inkml:definitions>
  <inkml:trace contextRef="#ctx0" brushRef="#br0">0 0 24575,'4'0'0,"6"0"0,5 0 0,5 0 0,3 0 0,1 0 0,-3 0-8191</inkml:trace>
</inkml:ink>
</file>

<file path=ppt/ink/ink4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1:00:21.823"/>
    </inkml:context>
    <inkml:brush xml:id="br0">
      <inkml:brushProperty name="width" value="0.05" units="cm"/>
      <inkml:brushProperty name="height" value="0.05" units="cm"/>
    </inkml:brush>
  </inkml:definitions>
  <inkml:trace contextRef="#ctx0" brushRef="#br0">1 0 24575,'0'4'0,"4"2"0,6-1 0,5-1 0,5-1 0,3-1 0,1-1 0,2 0 0,-5-1-8191</inkml:trace>
</inkml:ink>
</file>

<file path=ppt/ink/ink4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1:00:21.824"/>
    </inkml:context>
    <inkml:brush xml:id="br0">
      <inkml:brushProperty name="width" value="0.05" units="cm"/>
      <inkml:brushProperty name="height" value="0.05" units="cm"/>
    </inkml:brush>
  </inkml:definitions>
  <inkml:trace contextRef="#ctx0" brushRef="#br0">1 0 24575,'4'0'0,"6"0"0,5 0 0,5 0 0,2 0 0,3 0 0,-3 0-8191</inkml:trace>
</inkml:ink>
</file>

<file path=ppt/ink/ink4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1:00:21.825"/>
    </inkml:context>
    <inkml:brush xml:id="br0">
      <inkml:brushProperty name="width" value="0.05" units="cm"/>
      <inkml:brushProperty name="height" value="0.05" units="cm"/>
    </inkml:brush>
  </inkml:definitions>
  <inkml:trace contextRef="#ctx0" brushRef="#br0">1 0 24575,'4'0'0,"6"0"0,6 0 0,3 0 0,4 0 0,2 0 0,0 0 0,1 0 0,0 0 0,0 0 0,0 0 0,-1 0 0,0 0 0,0 0 0,0 0 0,-4 0-8191</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5:10:18.039"/>
    </inkml:context>
    <inkml:brush xml:id="br0">
      <inkml:brushProperty name="width" value="0.05" units="cm"/>
      <inkml:brushProperty name="height" value="0.05" units="cm"/>
    </inkml:brush>
  </inkml:definitions>
  <inkml:trace contextRef="#ctx0" brushRef="#br0">1 0 24575,'4'0'0,"6"0"0,6 0 0,3 0 0,4 0 0,2 0 0,0 0 0,1 0 0,0 0 0,0 0 0,0 0 0,-1 0 0,0 0 0,0 0 0,0 0 0,-4 0-8191</inkml:trace>
</inkml:ink>
</file>

<file path=ppt/ink/ink4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1:00:21.826"/>
    </inkml:context>
    <inkml:brush xml:id="br0">
      <inkml:brushProperty name="width" value="0.05" units="cm"/>
      <inkml:brushProperty name="height" value="0.05" units="cm"/>
    </inkml:brush>
  </inkml:definitions>
  <inkml:trace contextRef="#ctx0" brushRef="#br0">1 19 24575,'4'0'0,"6"0"0,5 0 0,4 0 0,4 0 0,1 0 0,2 0 0,-5-4 0,0-1 0,-1-1 0,-2 2-8191</inkml:trace>
</inkml:ink>
</file>

<file path=ppt/ink/ink4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1:00:21.827"/>
    </inkml:context>
    <inkml:brush xml:id="br0">
      <inkml:brushProperty name="width" value="0.05" units="cm"/>
      <inkml:brushProperty name="height" value="0.05" units="cm"/>
    </inkml:brush>
  </inkml:definitions>
  <inkml:trace contextRef="#ctx0" brushRef="#br0">0 1 24575,'4'0'0,"6"0"0,5 0 0,4 0 0,4 0 0,2 0 0,0 0 0,1 0 0,0 0 0,-4 0-8191</inkml:trace>
</inkml:ink>
</file>

<file path=ppt/ink/ink4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1:00:21.828"/>
    </inkml:context>
    <inkml:brush xml:id="br0">
      <inkml:brushProperty name="width" value="0.05" units="cm"/>
      <inkml:brushProperty name="height" value="0.05" units="cm"/>
    </inkml:brush>
  </inkml:definitions>
  <inkml:trace contextRef="#ctx0" brushRef="#br0">0 1 24575,'5'0'0,"5"0"0,5 0 0,5 0 0,-2 0-8191</inkml:trace>
</inkml:ink>
</file>

<file path=ppt/ink/ink4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1:00:21.829"/>
    </inkml:context>
    <inkml:brush xml:id="br0">
      <inkml:brushProperty name="width" value="0.05" units="cm"/>
      <inkml:brushProperty name="height" value="0.05" units="cm"/>
    </inkml:brush>
  </inkml:definitions>
  <inkml:trace contextRef="#ctx0" brushRef="#br0">1 1 24575,'4'0'0,"5"0"0,6 0 0,5 0 0,3 0 0,1 0 0,2 0 0,-5 0-8191</inkml:trace>
</inkml:ink>
</file>

<file path=ppt/ink/ink4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1:00:21.830"/>
    </inkml:context>
    <inkml:brush xml:id="br0">
      <inkml:brushProperty name="width" value="0.05" units="cm"/>
      <inkml:brushProperty name="height" value="0.05" units="cm"/>
    </inkml:brush>
  </inkml:definitions>
  <inkml:trace contextRef="#ctx0" brushRef="#br0">1 0 24575,'4'0'0</inkml:trace>
</inkml:ink>
</file>

<file path=ppt/ink/ink4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1:00:21.831"/>
    </inkml:context>
    <inkml:brush xml:id="br0">
      <inkml:brushProperty name="width" value="0.05" units="cm"/>
      <inkml:brushProperty name="height" value="0.05" units="cm"/>
    </inkml:brush>
  </inkml:definitions>
  <inkml:trace contextRef="#ctx0" brushRef="#br0">1 0 24575,'4'0'0,"6"0"0,5 0 0,4 0 0,3 0 0,-1 0-8191</inkml:trace>
</inkml:ink>
</file>

<file path=ppt/ink/ink4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1:00:21.832"/>
    </inkml:context>
    <inkml:brush xml:id="br0">
      <inkml:brushProperty name="width" value="0.05" units="cm"/>
      <inkml:brushProperty name="height" value="0.05" units="cm"/>
    </inkml:brush>
  </inkml:definitions>
  <inkml:trace contextRef="#ctx0" brushRef="#br0">0 24 24575,'4'0'0,"6"0"0,5 0 0,5 0 0,3 0 0,-3-4 0,0-2 0,0 0 0,2 2 0,-3 0-8191</inkml:trace>
</inkml:ink>
</file>

<file path=ppt/ink/ink4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1:00:21.833"/>
    </inkml:context>
    <inkml:brush xml:id="br0">
      <inkml:brushProperty name="width" value="0.05" units="cm"/>
      <inkml:brushProperty name="height" value="0.05" units="cm"/>
    </inkml:brush>
  </inkml:definitions>
  <inkml:trace contextRef="#ctx0" brushRef="#br0">1 0 24575,'4'0'0,"6"0"0,6 0 0,3 0 0,4 0 0,1 0 0,2 0 0,0 0 0,0 0 0,-5 0-8191</inkml:trace>
</inkml:ink>
</file>

<file path=ppt/ink/ink4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1:00:21.834"/>
    </inkml:context>
    <inkml:brush xml:id="br0">
      <inkml:brushProperty name="width" value="0.05" units="cm"/>
      <inkml:brushProperty name="height" value="0.05" units="cm"/>
    </inkml:brush>
  </inkml:definitions>
  <inkml:trace contextRef="#ctx0" brushRef="#br0">1 0 24575,'4'0'0,"6"0"0,5 0 0,5 0 0,3 0 0,-3 0-8191</inkml:trace>
</inkml:ink>
</file>

<file path=ppt/ink/ink4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1:00:21.835"/>
    </inkml:context>
    <inkml:brush xml:id="br0">
      <inkml:brushProperty name="width" value="0.05" units="cm"/>
      <inkml:brushProperty name="height" value="0.05" units="cm"/>
    </inkml:brush>
  </inkml:definitions>
  <inkml:trace contextRef="#ctx0" brushRef="#br0">0 0 24575,'4'0'0,"6"0"0,5 0 0,4 0 0,4 0 0,2 0 0,0 0 0,1 0 0,0 0 0,0 0 0,-1 0 0,-4 0-8191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5:08:32.837"/>
    </inkml:context>
    <inkml:brush xml:id="br0">
      <inkml:brushProperty name="width" value="0.05" units="cm"/>
      <inkml:brushProperty name="height" value="0.05" units="cm"/>
    </inkml:brush>
  </inkml:definitions>
  <inkml:trace contextRef="#ctx0" brushRef="#br0">1 0 24575,'474'0'0,"-455"1"0,0 1 0,32 8 0,34 2 0,18-13 0,43 2 0,-144 0 0,1-1 0,-1 0 0,0 1 0,1-1 0,-1 1 0,0 0 0,0 0 0,0-1 0,0 2 0,0-1 0,0 0 0,0 0 0,0 1 0,0-1 0,0 1 0,-1-1 0,1 1 0,-1 0 0,1-1 0,1 4 0,-1-1 0,0 0 0,0 1 0,0-1 0,-1 1 0,0 0 0,0-1 0,0 1 0,0 0 0,0 6 0,-1 5 0,-1-1 0,0 0 0,-1 0 0,-1 0 0,-6 20 0,1 2 0,2 1 0,1-1 0,2 1 0,2 0 0,5 60 0,-1 1 0,-3-97 0,1 28 0,-2 1 0,-1-1 0,-1 0 0,-8 31 0,4-21 0,2 0 0,2 1 0,1-1 0,6 63 0,-1-3 0,-3 4083 0,1-4165 0,0 0 0,2-1 0,5 20 0,-4-19 0,0 2 0,2 26 0,-7 303-1365,1-328-5461</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5:10:18.445"/>
    </inkml:context>
    <inkml:brush xml:id="br0">
      <inkml:brushProperty name="width" value="0.05" units="cm"/>
      <inkml:brushProperty name="height" value="0.05" units="cm"/>
    </inkml:brush>
  </inkml:definitions>
  <inkml:trace contextRef="#ctx0" brushRef="#br0">1 19 24575,'4'0'0,"6"0"0,5 0 0,4 0 0,4 0 0,1 0 0,2 0 0,-5-4 0,0-1 0,-1-1 0,-2 2-8191</inkml:trace>
</inkml:ink>
</file>

<file path=ppt/ink/ink5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1:00:21.836"/>
    </inkml:context>
    <inkml:brush xml:id="br0">
      <inkml:brushProperty name="width" value="0.05" units="cm"/>
      <inkml:brushProperty name="height" value="0.05" units="cm"/>
    </inkml:brush>
  </inkml:definitions>
  <inkml:trace contextRef="#ctx0" brushRef="#br0">0 0 24575,'4'0'0,"6"0"0,5 0 0,5 0 0,3 0 0,1 0 0,2 0 0,0 0 0,0 0 0,-1 0 0,-3 0-8191</inkml:trace>
</inkml:ink>
</file>

<file path=ppt/ink/ink5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1:00:21.837"/>
    </inkml:context>
    <inkml:brush xml:id="br0">
      <inkml:brushProperty name="width" value="0.05" units="cm"/>
      <inkml:brushProperty name="height" value="0.05" units="cm"/>
    </inkml:brush>
  </inkml:definitions>
  <inkml:trace contextRef="#ctx0" brushRef="#br0">1 1 24575,'4'0'0,"6"0"0,5 0 0,5 0 0,2 0 0,3 0 0,0 0 0,2 0 0,-1 0 0,-5 0-8191</inkml:trace>
</inkml:ink>
</file>

<file path=ppt/ink/ink5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1:00:21.838"/>
    </inkml:context>
    <inkml:brush xml:id="br0">
      <inkml:brushProperty name="width" value="0.05" units="cm"/>
      <inkml:brushProperty name="height" value="0.05" units="cm"/>
    </inkml:brush>
  </inkml:definitions>
  <inkml:trace contextRef="#ctx0" brushRef="#br0">0 0 24575,'0'2017'-1365,"0"-1995"-5461</inkml:trace>
</inkml:ink>
</file>

<file path=ppt/ink/ink5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1:00:21.839"/>
    </inkml:context>
    <inkml:brush xml:id="br0">
      <inkml:brushProperty name="width" value="0.05" units="cm"/>
      <inkml:brushProperty name="height" value="0.05" units="cm"/>
    </inkml:brush>
  </inkml:definitions>
  <inkml:trace contextRef="#ctx0" brushRef="#br0">0 1 24575,'648'0'0,"-645"-1"0,0 1 0,0 0 0,0 0 0,0 0 0,0 1 0,0-1 0,0 1 0,0 0 0,0-1 0,0 1 0,0 1 0,0-1 0,0 0 0,-1 1 0,1-1 0,-1 1 0,1 0 0,-1 0 0,1 0 0,-1 0 0,3 3 0,-3 0 0,0 0 0,0 0 0,0 0 0,0 0 0,-1 1 0,0-1 0,0 0 0,0 1 0,-1-1 0,0 0 0,0 9 0,-5 1684 0,6-1679 0,1 0 0,8 32 0,2 34 0,-12 39-1365,0-102-5461</inkml:trace>
</inkml:ink>
</file>

<file path=ppt/ink/ink5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1:00:21.840"/>
    </inkml:context>
    <inkml:brush xml:id="br0">
      <inkml:brushProperty name="width" value="0.05" units="cm"/>
      <inkml:brushProperty name="height" value="0.05" units="cm"/>
    </inkml:brush>
  </inkml:definitions>
  <inkml:trace contextRef="#ctx0" brushRef="#br0">1 0 24575,'4'0'0,"5"0"0,7 0 0,3 0 0,4 0 0,2 0 0,0 0 0,1 0 0,0 0 0,0 0 0,0 0 0,-5 0-8191</inkml:trace>
</inkml:ink>
</file>

<file path=ppt/ink/ink5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1:00:21.841"/>
    </inkml:context>
    <inkml:brush xml:id="br0">
      <inkml:brushProperty name="width" value="0.05" units="cm"/>
      <inkml:brushProperty name="height" value="0.05" units="cm"/>
    </inkml:brush>
  </inkml:definitions>
  <inkml:trace contextRef="#ctx0" brushRef="#br0">0 0 24575,'5'0'0,"5"0"0,5 0 0,5 0 0,2 0 0,3 0 0,0 0 0,1 0 0,-4 0-8191</inkml:trace>
</inkml:ink>
</file>

<file path=ppt/ink/ink5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1:00:21.842"/>
    </inkml:context>
    <inkml:brush xml:id="br0">
      <inkml:brushProperty name="width" value="0.05" units="cm"/>
      <inkml:brushProperty name="height" value="0.05" units="cm"/>
    </inkml:brush>
  </inkml:definitions>
  <inkml:trace contextRef="#ctx0" brushRef="#br0">0 0 24575,'4'0'0,"6"0"0,6 0 0,3 0 0,4 0 0,2 0 0,0 0 0,1 0 0,0 0 0,0 0 0,-4 0-8191</inkml:trace>
</inkml:ink>
</file>

<file path=ppt/ink/ink5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1:00:21.843"/>
    </inkml:context>
    <inkml:brush xml:id="br0">
      <inkml:brushProperty name="width" value="0.05" units="cm"/>
      <inkml:brushProperty name="height" value="0.05" units="cm"/>
    </inkml:brush>
  </inkml:definitions>
  <inkml:trace contextRef="#ctx0" brushRef="#br0">1 0 24575,'4'0'0,"6"0"0,5 0 0,4 0 0,4 0 0,-3 0-8191</inkml:trace>
</inkml:ink>
</file>

<file path=ppt/ink/ink5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1:00:21.844"/>
    </inkml:context>
    <inkml:brush xml:id="br0">
      <inkml:brushProperty name="width" value="0.05" units="cm"/>
      <inkml:brushProperty name="height" value="0.05" units="cm"/>
    </inkml:brush>
  </inkml:definitions>
  <inkml:trace contextRef="#ctx0" brushRef="#br0">1 0 24575,'4'0'0,"6"0"0,5 0 0,5 0 0,2 0 0,3 0 0,0 0 0,1 0 0,0 0 0,-4 0-8191</inkml:trace>
</inkml:ink>
</file>

<file path=ppt/ink/ink5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1:00:21.845"/>
    </inkml:context>
    <inkml:brush xml:id="br0">
      <inkml:brushProperty name="width" value="0.05" units="cm"/>
      <inkml:brushProperty name="height" value="0.05" units="cm"/>
    </inkml:brush>
  </inkml:definitions>
  <inkml:trace contextRef="#ctx0" brushRef="#br0">1 10 24575,'4'0'0,"5"0"0,6 0 0,5 0 0,3 0 0,1 0 0,-3-4 0,-5-2-8191</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5:10:18.882"/>
    </inkml:context>
    <inkml:brush xml:id="br0">
      <inkml:brushProperty name="width" value="0.05" units="cm"/>
      <inkml:brushProperty name="height" value="0.05" units="cm"/>
    </inkml:brush>
  </inkml:definitions>
  <inkml:trace contextRef="#ctx0" brushRef="#br0">0 1 24575,'4'0'0,"6"0"0,5 0 0,4 0 0,4 0 0,2 0 0,0 0 0,1 0 0,0 0 0,-4 0-8191</inkml:trace>
</inkml:ink>
</file>

<file path=ppt/ink/ink5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1:00:21.846"/>
    </inkml:context>
    <inkml:brush xml:id="br0">
      <inkml:brushProperty name="width" value="0.05" units="cm"/>
      <inkml:brushProperty name="height" value="0.05" units="cm"/>
    </inkml:brush>
  </inkml:definitions>
  <inkml:trace contextRef="#ctx0" brushRef="#br0">1 0 24575,'4'0'0,"6"0"0,6 0 0,3 0 0,4 0 0,2 0 0,0 0 0,-3 0-8191</inkml:trace>
</inkml:ink>
</file>

<file path=ppt/ink/ink5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1:00:21.847"/>
    </inkml:context>
    <inkml:brush xml:id="br0">
      <inkml:brushProperty name="width" value="0.05" units="cm"/>
      <inkml:brushProperty name="height" value="0.05" units="cm"/>
    </inkml:brush>
  </inkml:definitions>
  <inkml:trace contextRef="#ctx0" brushRef="#br0">0 1 24575,'4'0'0,"6"0"0,5 0 0,5 0 0,-1 0-8191</inkml:trace>
</inkml:ink>
</file>

<file path=ppt/ink/ink5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1:00:21.848"/>
    </inkml:context>
    <inkml:brush xml:id="br0">
      <inkml:brushProperty name="width" value="0.05" units="cm"/>
      <inkml:brushProperty name="height" value="0.05" units="cm"/>
    </inkml:brush>
  </inkml:definitions>
  <inkml:trace contextRef="#ctx0" brushRef="#br0">0 1 24575</inkml:trace>
</inkml:ink>
</file>

<file path=ppt/ink/ink5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1:00:21.849"/>
    </inkml:context>
    <inkml:brush xml:id="br0">
      <inkml:brushProperty name="width" value="0.05" units="cm"/>
      <inkml:brushProperty name="height" value="0.05" units="cm"/>
    </inkml:brush>
  </inkml:definitions>
  <inkml:trace contextRef="#ctx0" brushRef="#br0">0 1 24575,'5'0'0,"4"0"0,6 0 0,4 0 0,4 0 0,-3 0-8191</inkml:trace>
</inkml:ink>
</file>

<file path=ppt/ink/ink5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1:00:21.850"/>
    </inkml:context>
    <inkml:brush xml:id="br0">
      <inkml:brushProperty name="width" value="0.05" units="cm"/>
      <inkml:brushProperty name="height" value="0.05" units="cm"/>
    </inkml:brush>
  </inkml:definitions>
  <inkml:trace contextRef="#ctx0" brushRef="#br0">0 1 24575,'5'0'0</inkml:trace>
</inkml:ink>
</file>

<file path=ppt/ink/ink5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1:00:21.851"/>
    </inkml:context>
    <inkml:brush xml:id="br0">
      <inkml:brushProperty name="width" value="0.05" units="cm"/>
      <inkml:brushProperty name="height" value="0.05" units="cm"/>
    </inkml:brush>
  </inkml:definitions>
  <inkml:trace contextRef="#ctx0" brushRef="#br0">0 0 24575,'9'0'0,"1"1"0,-1-1 0,0 2 0,0-1 0,0 1 0,0 1 0,0-1 0,0 2 0,-1-1 0,1 1 0,-1 0 0,0 1 0,0 0 0,-1 0 0,10 9 0,-3-4 0,6 3 0,0 1 0,0 1 0,-2 1 0,0 1 0,0 0 0,26 37 0,-28-32 0,-1 1 0,-1 1 0,-1 0 0,-1 1 0,-1 0 0,13 47 0,3 51 0,-17-68 0,-5-28 0,-1 0 0,1 38 0,-3 35 0,-5 150 0,-6-181 0,-28 111 0,24-128 0,-36 87 0,5-12 0,33-91 0,-1-1 0,-2 0 0,-21 39 0,12-18 0,21-48 0,-1 0 0,1 0 0,-2 0 0,1-1 0,-1 1 0,0-1 0,0 0 0,-11 12 0,-22 23 0,27-30 0,0-1 0,-1 0 0,0 0 0,-21 15 0,4-6-1365,17-9-5461</inkml:trace>
</inkml:ink>
</file>

<file path=ppt/ink/ink5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1:00:21.852"/>
    </inkml:context>
    <inkml:brush xml:id="br0">
      <inkml:brushProperty name="width" value="0.05" units="cm"/>
      <inkml:brushProperty name="height" value="0.05" units="cm"/>
    </inkml:brush>
  </inkml:definitions>
  <inkml:trace contextRef="#ctx0" brushRef="#br0">150 30 24575,'-11'0'0,"1"0"0,-1 0 0,0 1 0,0 1 0,0 0 0,1 0 0,-17 6 0,24-6 0,0 0 0,0 0 0,0 0 0,0 0 0,0 0 0,0 0 0,1 1 0,-1-1 0,1 1 0,-1 0 0,1 0 0,0 0 0,0 0 0,1 0 0,-1 0 0,1 1 0,-1-1 0,1 0 0,0 1 0,0-1 0,0 1 0,1 0 0,-1-1 0,1 1 0,0-1 0,1 7 0,-1-6 0,1 0 0,-1 1 0,1-1 0,1 0 0,-1 1 0,0-1 0,1 0 0,0 0 0,0 0 0,0 0 0,1-1 0,-1 1 0,1 0 0,0-1 0,0 0 0,0 0 0,0 0 0,1 0 0,-1 0 0,1-1 0,0 1 0,0-1 0,4 2 0,-3-1 0,1-1 0,-1 1 0,1-1 0,-1 0 0,1-1 0,0 0 0,0 1 0,0-2 0,0 1 0,0-1 0,0 0 0,0 0 0,0-1 0,0 1 0,0-1 0,9-3 0,-12 2 0,0 0 0,0 0 0,0-1 0,-1 1 0,1-1 0,-1 1 0,0-1 0,0 0 0,0 0 0,0 0 0,0 0 0,-1 0 0,1 0 0,-1 0 0,0-1 0,0 1 0,0 0 0,0-1 0,0 1 0,-1-1 0,0 1 0,0-1 0,0-4 0,0-14 0,0 1 0,-5-29 0,5 49 0,-1-2-45,1 1-1,0-1 1,-1 1-1,0 0 1,1-1-1,-1 1 1,0-1-1,0 1 1,-1 0-1,1 0 1,0-1-1,-1 1 1,1 0-1,-1 0 1,0 1-1,0-1 1,0 0-1,0 1 1,0-1-1,0 1 1,0-1-1,0 1 1,0 0-1,-1 0 0,1 0 1,0 0-1,-1 0 1,1 1-1,-4-1 1,-13-2-6781</inkml:trace>
</inkml:ink>
</file>

<file path=ppt/ink/ink5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1:00:21.853"/>
    </inkml:context>
    <inkml:brush xml:id="br0">
      <inkml:brushProperty name="width" value="0.05" units="cm"/>
      <inkml:brushProperty name="height" value="0.05" units="cm"/>
    </inkml:brush>
  </inkml:definitions>
  <inkml:trace contextRef="#ctx0" brushRef="#br0">1 1 24575,'4'0'0</inkml:trace>
</inkml:ink>
</file>

<file path=ppt/ink/ink5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1:00:21.854"/>
    </inkml:context>
    <inkml:brush xml:id="br0">
      <inkml:brushProperty name="width" value="0.05" units="cm"/>
      <inkml:brushProperty name="height" value="0.05" units="cm"/>
    </inkml:brush>
  </inkml:definitions>
  <inkml:trace contextRef="#ctx0" brushRef="#br0">56 1 24575,'-3'30'0,"0"1"0,-3-1 0,-14 51 0,7-30 0,9-37 0,3-10 0,-1-1 0,1 1 0,1 0 0,-1 0 0,0-1 0,1 1 0,0 0 0,0 0 0,0 0 0,1 4 0,0-6 0,0 0 0,1 0 0,-1 0 0,1 0 0,-1 0 0,1-1 0,0 1 0,-1 0 0,1-1 0,0 1 0,0-1 0,0 0 0,0 0 0,0 1 0,1-1 0,-1-1 0,0 1 0,0 0 0,5 0 0,10 4-76,0-2 0,1 0 1,0-1-1,0-1 0,33-2 0,-28 1-834,-1-1-5916</inkml:trace>
</inkml:ink>
</file>

<file path=ppt/ink/ink5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1:00:21.855"/>
    </inkml:context>
    <inkml:brush xml:id="br0">
      <inkml:brushProperty name="width" value="0.05" units="cm"/>
      <inkml:brushProperty name="height" value="0.05" units="cm"/>
    </inkml:brush>
  </inkml:definitions>
  <inkml:trace contextRef="#ctx0" brushRef="#br0">0 0 24575,'0'400'-1365,"0"-378"-5461</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5:10:19.289"/>
    </inkml:context>
    <inkml:brush xml:id="br0">
      <inkml:brushProperty name="width" value="0.05" units="cm"/>
      <inkml:brushProperty name="height" value="0.05" units="cm"/>
    </inkml:brush>
  </inkml:definitions>
  <inkml:trace contextRef="#ctx0" brushRef="#br0">0 1 24575,'5'0'0,"5"0"0,5 0 0,5 0 0,-2 0-8191</inkml:trace>
</inkml:ink>
</file>

<file path=ppt/ink/ink5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1:00:21.856"/>
    </inkml:context>
    <inkml:brush xml:id="br0">
      <inkml:brushProperty name="width" value="0.05" units="cm"/>
      <inkml:brushProperty name="height" value="0.05" units="cm"/>
    </inkml:brush>
  </inkml:definitions>
  <inkml:trace contextRef="#ctx0" brushRef="#br0">1 0 24575,'4'0'0,"6"0"0,6 0 0,3 0 0,4 0 0,2 0 0,0 0 0,1 0 0,-4 0-8191</inkml:trace>
</inkml:ink>
</file>

<file path=ppt/ink/ink5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1:00:21.857"/>
    </inkml:context>
    <inkml:brush xml:id="br0">
      <inkml:brushProperty name="width" value="0.05" units="cm"/>
      <inkml:brushProperty name="height" value="0.05" units="cm"/>
    </inkml:brush>
  </inkml:definitions>
  <inkml:trace contextRef="#ctx0" brushRef="#br0">1 0 24575,'4'0'0,"6"0"0,6 0 0,3 0 0,4 0 0,2 0 0,0 0 0,1 0 0,-4 0-8191</inkml:trace>
</inkml:ink>
</file>

<file path=ppt/ink/ink5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1:00:21.858"/>
    </inkml:context>
    <inkml:brush xml:id="br0">
      <inkml:brushProperty name="width" value="0.05" units="cm"/>
      <inkml:brushProperty name="height" value="0.05" units="cm"/>
    </inkml:brush>
  </inkml:definitions>
  <inkml:trace contextRef="#ctx0" brushRef="#br0">351 26 24575,'0'-1'0,"-1"-1"0,1 1 0,-1 0 0,1 0 0,-1 0 0,0 0 0,1 0 0,-1 0 0,0 0 0,0 1 0,1-1 0,-1 0 0,0 0 0,0 1 0,0-1 0,0 0 0,0 1 0,0-1 0,0 1 0,0-1 0,0 1 0,0-1 0,-1 1 0,1 0 0,0 0 0,0 0 0,-2-1 0,-38-3 0,37 4 0,-9-1 0,1 0 0,-1 1 0,1 1 0,0 0 0,-1 1 0,1 0 0,-13 4 0,19-4 0,0 1 0,0 0 0,0 0 0,1 0 0,-1 1 0,1 0 0,0 0 0,0 0 0,0 1 0,0-1 0,1 1 0,0 0 0,0 1 0,0-1 0,-3 7 0,0 4 0,1 0 0,0 0 0,1 1 0,0-1 0,2 1 0,0 0 0,1 1 0,0-1 0,2 0 0,0 0 0,1 1 0,4 20 0,-4-34 0,0 0 0,0 0 0,0 0 0,1 0 0,-1 0 0,1-1 0,0 1 0,0-1 0,1 1 0,-1-1 0,1 0 0,-1 0 0,1 0 0,0 0 0,0 0 0,1-1 0,-1 1 0,0-1 0,1 0 0,0 0 0,-1 0 0,1-1 0,0 1 0,0-1 0,0 0 0,0 0 0,0 0 0,0-1 0,5 1 0,5 1 0,1-1 0,-1 0 0,1-1 0,-1-1 0,1 0 0,-1-1 0,16-4 0,-27 5 0,-1 1 0,1-1 0,0 0 0,-1 0 0,1-1 0,-1 1 0,1 0 0,-1-1 0,0 1 0,1-1 0,-1 0 0,0 0 0,0 0 0,0 0 0,0 0 0,-1 0 0,1-1 0,-1 1 0,1-1 0,-1 1 0,0-1 0,0 1 0,2-6 0,-3 6 0,0 1 0,0-1 0,0 0 0,-1 0 0,1 0 0,0 0 0,-1 0 0,1 1 0,-1-1 0,1 0 0,-1 0 0,0 1 0,0-1 0,0 0 0,0 1 0,0-1 0,0 1 0,0-1 0,-1 1 0,1 0 0,0-1 0,-1 1 0,1 0 0,-1 0 0,1 0 0,-1 0 0,0 0 0,1 0 0,-1 1 0,0-1 0,0 1 0,0-1 0,1 1 0,-1-1 0,-4 1 0,-4-2 0,-1 0 0,0 1 0,1 0 0,-1 1 0,0 0 0,0 0 0,1 2 0,-1-1 0,0 1 0,1 1 0,-1 0 0,1 0 0,0 1 0,0 0 0,0 1 0,1 0 0,0 0 0,0 1 0,0 1 0,0-1 0,-12 14 0,15-10 0,0 0 0,0 1 0,1 0 0,1 0 0,0 0 0,0 1 0,1-1 0,1 1 0,0 0 0,0-1 0,1 1 0,1 0 0,1 20 0,0-28 0,0 1 0,0-1 0,0 0 0,1 1 0,0-1 0,0 0 0,0 0 0,0 0 0,1 0 0,0 0 0,-1 0 0,1-1 0,1 1 0,-1-1 0,0 0 0,1 0 0,0 0 0,-1-1 0,1 1 0,0-1 0,0 0 0,1 0 0,-1 0 0,0-1 0,1 1 0,8 1 0,8 1 0,0 0 0,1-1 0,-1-1 0,30-1 0,74-2-1365,-104 1-5461</inkml:trace>
</inkml:ink>
</file>

<file path=ppt/ink/ink5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1:00:21.859"/>
    </inkml:context>
    <inkml:brush xml:id="br0">
      <inkml:brushProperty name="width" value="0.05" units="cm"/>
      <inkml:brushProperty name="height" value="0.05" units="cm"/>
    </inkml:brush>
  </inkml:definitions>
  <inkml:trace contextRef="#ctx0" brushRef="#br0">252 1 24575,'-23'-1'0,"-1"2"0,1 0 0,0 2 0,-40 8 0,58-9 0,0-1 0,0 1 0,0 0 0,0 0 0,1 1 0,-1-1 0,0 1 0,1 0 0,0 0 0,0 0 0,0 1 0,0 0 0,0 0 0,1 0 0,0 0 0,0 0 0,0 0 0,0 1 0,0 0 0,1-1 0,0 1 0,0 0 0,0 0 0,1 0 0,0 0 0,0 1 0,0 5 0,0-7 0,0 1 0,1 0 0,0 0 0,0-1 0,0 1 0,1 0 0,-1 0 0,1-1 0,1 1 0,-1 0 0,0-1 0,1 1 0,0-1 0,0 0 0,0 1 0,6 6 0,-4-8 0,0 1 0,0 0 0,0-1 0,1 0 0,-1 0 0,1-1 0,0 1 0,0-1 0,0 0 0,0 0 0,0 0 0,0-1 0,1 0 0,-1 0 0,6 0 0,-4 0 0,-1 0 0,1-1 0,0 1 0,-1-2 0,1 1 0,-1-1 0,1 0 0,-1 0 0,1 0 0,8-4 0,-12 3 0,0 1 0,0-1 0,0 0 0,-1 0 0,1 0 0,-1 0 0,1 0 0,-1-1 0,0 1 0,0-1 0,0 1 0,0-1 0,0 0 0,-1 0 0,1 0 0,-1 0 0,0 0 0,0 0 0,0 0 0,0 0 0,-1 0 0,1-7 0,0 4-65,0-1 0,0 1 0,-1-1 0,0 1 0,-1-1 0,1 1 0,-1 0 0,-1-1 0,1 1 0,-1 0 0,0 0 0,0 0 0,-1 0 0,0 0 0,0 0 0,0 1 0,0 0 0,-1-1 0,0 1 0,-9-8 0,1 3-6761</inkml:trace>
</inkml:ink>
</file>

<file path=ppt/ink/ink5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1:00:21.860"/>
    </inkml:context>
    <inkml:brush xml:id="br0">
      <inkml:brushProperty name="width" value="0.05" units="cm"/>
      <inkml:brushProperty name="height" value="0.05" units="cm"/>
    </inkml:brush>
  </inkml:definitions>
  <inkml:trace contextRef="#ctx0" brushRef="#br0">0 1 24575</inkml:trace>
</inkml:ink>
</file>

<file path=ppt/ink/ink5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1:00:21.861"/>
    </inkml:context>
    <inkml:brush xml:id="br0">
      <inkml:brushProperty name="width" value="0.05" units="cm"/>
      <inkml:brushProperty name="height" value="0.05" units="cm"/>
    </inkml:brush>
  </inkml:definitions>
  <inkml:trace contextRef="#ctx0" brushRef="#br0">70 1 24575,'-19'53'0,"-4"25"0,17-62 0,0 1 0,1 1 0,-4 29 0,8-44 0,1-1 0,0 1 0,0-1 0,0 1 0,0 0 0,1-1 0,-1 1 0,0-1 0,1 1 0,0-1 0,0 0 0,0 1 0,0-1 0,0 0 0,0 1 0,0-1 0,1 0 0,-1 0 0,1 0 0,-1 0 0,1 0 0,0-1 0,0 1 0,0 0 0,0-1 0,0 0 0,0 1 0,1-1 0,-1 0 0,0 0 0,1 0 0,2 1 0,10 1 0,-1 0 0,1-1 0,-1-1 0,28-1 0,24 5 0,-43 0-455,0-2 0,40 3 0,-42-6-6371</inkml:trace>
</inkml:ink>
</file>

<file path=ppt/ink/ink5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1:00:21.862"/>
    </inkml:context>
    <inkml:brush xml:id="br0">
      <inkml:brushProperty name="width" value="0.05" units="cm"/>
      <inkml:brushProperty name="height" value="0.05" units="cm"/>
    </inkml:brush>
  </inkml:definitions>
  <inkml:trace contextRef="#ctx0" brushRef="#br0">1 0 24575,'0'5'0,"0"5"0,0 5 0,0 5 0,0 3 0,0 1 0,0 2 0,0 0 0,0 0 0,0-1 0,0 1 0,0-1 0,0 0 0,0 0 0,0 0 0,0 0 0,0 0 0,0-4-8191</inkml:trace>
</inkml:ink>
</file>

<file path=ppt/ink/ink5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1:00:21.863"/>
    </inkml:context>
    <inkml:brush xml:id="br0">
      <inkml:brushProperty name="width" value="0.05" units="cm"/>
      <inkml:brushProperty name="height" value="0.05" units="cm"/>
    </inkml:brush>
  </inkml:definitions>
  <inkml:trace contextRef="#ctx0" brushRef="#br0">129 1 24575,'-14'0'0,"6"-1"0,-1 1 0,0 0 0,1 1 0,-1 0 0,1 0 0,-17 5 0,23-5 0,-1 1 0,1-1 0,-1 1 0,1 0 0,0 0 0,0-1 0,0 1 0,0 1 0,0-1 0,0 0 0,0 0 0,1 1 0,-1-1 0,1 1 0,0-1 0,-1 1 0,1 0 0,0-1 0,1 1 0,-1 0 0,0 0 0,1 0 0,0 0 0,0 5 0,-1-4 0,1 1 0,0-1 0,0 0 0,0 1 0,1-1 0,-1 1 0,1-1 0,1 0 0,-1 1 0,0-1 0,1 0 0,0 0 0,0 0 0,0 0 0,0-1 0,1 1 0,-1 0 0,1-1 0,0 0 0,6 6 0,-3-5 0,-1 0 0,1 0 0,0-1 0,0 0 0,1 0 0,-1 0 0,0-1 0,1 0 0,0 0 0,-1-1 0,1 0 0,0 0 0,7 0 0,-12-1 0,0-1 0,1 1 0,-1 0 0,0-1 0,0 0 0,1 1 0,-1-1 0,0 0 0,0 0 0,0 0 0,0 0 0,0-1 0,0 1 0,-1 0 0,1-1 0,0 1 0,-1-1 0,1 0 0,-1 0 0,1 1 0,-1-1 0,0 0 0,0 0 0,0 0 0,0 0 0,0-1 0,0 1 0,-1 0 0,1 0 0,0 0 0,-1-1 0,0 1 0,0 0 0,0-4 0,2-8 0,-2-1 0,0 0 0,-3-28 0,3 40-114,-1 0 1,1 0-1,-1 0 0,0 0 0,0 0 1,0 1-1,0-1 0,-1 0 0,1 1 1,0-1-1,-4-4 0,-7-4-6712</inkml:trace>
</inkml:ink>
</file>

<file path=ppt/ink/ink5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1:00:21.864"/>
    </inkml:context>
    <inkml:brush xml:id="br0">
      <inkml:brushProperty name="width" value="0.05" units="cm"/>
      <inkml:brushProperty name="height" value="0.05" units="cm"/>
    </inkml:brush>
  </inkml:definitions>
  <inkml:trace contextRef="#ctx0" brushRef="#br0">0 0 24575</inkml:trace>
</inkml:ink>
</file>

<file path=ppt/ink/ink5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1:00:21.865"/>
    </inkml:context>
    <inkml:brush xml:id="br0">
      <inkml:brushProperty name="width" value="0.05" units="cm"/>
      <inkml:brushProperty name="height" value="0.05" units="cm"/>
    </inkml:brush>
  </inkml:definitions>
  <inkml:trace contextRef="#ctx0" brushRef="#br0">152 1 24575,'-5'0'0,"1"0"0,-1 0 0,1 1 0,0 0 0,0 0 0,-1 0 0,1 1 0,0-1 0,0 1 0,0 0 0,0 0 0,0 0 0,1 1 0,-1-1 0,-3 5 0,1-1 0,0 0 0,0 1 0,1 0 0,0 0 0,0 0 0,1 1 0,-5 10 0,2 1 0,0-1 0,2 1 0,0 0 0,1 1 0,1-1 0,-1 24 0,3-26 0,1 0 0,1 1 0,0-1 0,1 0 0,1 0 0,0 0 0,10 26 0,-11-38 0,0 0 0,1 0 0,-1 0 0,1 0 0,0-1 0,1 1 0,-1-1 0,1 0 0,-1 0 0,1 0 0,1 0 0,-1-1 0,0 0 0,1 0 0,0 0 0,0 0 0,0-1 0,0 1 0,0-1 0,0-1 0,0 1 0,1-1 0,-1 0 0,1 0 0,-1 0 0,1-1 0,8 0 0,-12 0 0,0 0 0,-1 0 0,1 0 0,0 0 0,0 0 0,0-1 0,0 1 0,0-1 0,0 1 0,0-1 0,-1 0 0,1 0 0,0 0 0,0 0 0,-1 0 0,1 0 0,-1 0 0,1 0 0,-1-1 0,1 1 0,-1-1 0,0 1 0,0-1 0,0 1 0,0-1 0,0 0 0,0 1 0,0-1 0,0 0 0,-1 0 0,1 0 0,-1 0 0,1 1 0,-1-1 0,0 0 0,0 0 0,0 0 0,0 0 0,0 0 0,0 0 0,-1-2 0,1-1 0,-1 0 0,0 0 0,0 0 0,-1 0 0,1 1 0,-1-1 0,0 0 0,0 1 0,-1-1 0,1 1 0,-1 0 0,0 0 0,0 0 0,-1 0 0,-4-4 0,-9-5-341,-1 1 0,0 1-1,-24-11 1,27 16-6485</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5:10:19.679"/>
    </inkml:context>
    <inkml:brush xml:id="br0">
      <inkml:brushProperty name="width" value="0.05" units="cm"/>
      <inkml:brushProperty name="height" value="0.05" units="cm"/>
    </inkml:brush>
  </inkml:definitions>
  <inkml:trace contextRef="#ctx0" brushRef="#br0">1 1 24575,'4'0'0,"5"0"0,6 0 0,5 0 0,3 0 0,1 0 0,2 0 0,-5 0-8191</inkml:trace>
</inkml:ink>
</file>

<file path=ppt/ink/ink5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1:01:59.589"/>
    </inkml:context>
    <inkml:brush xml:id="br0">
      <inkml:brushProperty name="width" value="0.05" units="cm"/>
      <inkml:brushProperty name="height" value="0.05" units="cm"/>
    </inkml:brush>
  </inkml:definitions>
  <inkml:trace contextRef="#ctx0" brushRef="#br0">37 0 24575,'8'1'0,"0"-1"0,0 2 0,-1-1 0,1 1 0,-1 0 0,1 1 0,-1 0 0,11 5 0,57 38 0,-43-25 0,-20-12 0,-1 0 0,0 1 0,-1 0 0,0 1 0,-1 0 0,14 20 0,-13-17 0,1 1 0,0-2 0,25 24 0,91 75 0,-111-95 0,-1 0 0,-1 1 0,0 0 0,-1 1 0,13 28 0,28 57 0,18 41 0,-54-104 0,-2-6 0,-2 1 0,19 68 0,-20-50 0,23 54 0,0 4 0,-5 47 0,-27-133 0,-1-1 0,-1 1 0,-2 29 0,-1-30 0,2 1 0,1-1 0,6 31 0,1 5 0,-2 0 0,-3 0 0,-6 108 0,-1-47 0,4-65 0,1-21 0,-3 1 0,0 0 0,-3-1 0,-9 44 0,7-49 0,-4 47 0,1 2 0,2-45 0,2 1 0,-3 0 0,-15 48 0,16-63 0,1 1 0,-3 27 0,0 1 0,-17 75 0,13-69 0,-16 55 0,2-25 0,10-29 0,-2-2 0,-3 0 0,-34 63 0,-38 68 0,13-23 0,70-143 0,-1 0 0,0 0 0,-2-1 0,-30 33 0,-31 47 0,25-36 0,35-43 0,-31 35 0,15-25-113,-10 11-513,-55 43 0,84-75-6200</inkml:trace>
</inkml:ink>
</file>

<file path=ppt/ink/ink5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1:02:00.625"/>
    </inkml:context>
    <inkml:brush xml:id="br0">
      <inkml:brushProperty name="width" value="0.05" units="cm"/>
      <inkml:brushProperty name="height" value="0.05" units="cm"/>
    </inkml:brush>
  </inkml:definitions>
  <inkml:trace contextRef="#ctx0" brushRef="#br0">0 1 24575,'21'53'0,"0"78"0,-15-97 0,2 47 0,2 20 0,-1-27-1365,-8-52-5461</inkml:trace>
</inkml:ink>
</file>

<file path=ppt/ink/ink5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1:02:01.300"/>
    </inkml:context>
    <inkml:brush xml:id="br0">
      <inkml:brushProperty name="width" value="0.05" units="cm"/>
      <inkml:brushProperty name="height" value="0.05" units="cm"/>
    </inkml:brush>
  </inkml:definitions>
  <inkml:trace contextRef="#ctx0" brushRef="#br0">1 1 24575,'4'0'0,"6"0"0,5 0 0,4 0 0,4 0 0,1 0 0,2 0 0,0 0 0,0 0 0,0 0 0,-1 0 0,0 0 0,1 0 0,-1 0 0,0 0 0,-1 0 0,-3 0-8191</inkml:trace>
</inkml:ink>
</file>

<file path=ppt/ink/ink5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1:02:04.565"/>
    </inkml:context>
    <inkml:brush xml:id="br0">
      <inkml:brushProperty name="width" value="0.05" units="cm"/>
      <inkml:brushProperty name="height" value="0.05" units="cm"/>
    </inkml:brush>
  </inkml:definitions>
  <inkml:trace contextRef="#ctx0" brushRef="#br0">376 6 24575,'-72'-2'0,"44"0"0,-1 1 0,1 1 0,-1 2 0,-31 5 0,55-5 0,0 0 0,1 0 0,-1 0 0,1 1 0,-1-1 0,1 1 0,0 0 0,0 0 0,0 1 0,1-1 0,-1 1 0,-3 4 0,-36 55 0,35-51 0,6-8 0,-1 1 0,1-1 0,-1 0 0,1 1 0,0 0 0,1-1 0,-1 1 0,1 0 0,0 0 0,0 0 0,1 0 0,0 0 0,-1 0 0,2 0 0,-1 0 0,0 0 0,1 0 0,0 0 0,0 0 0,1 0 0,-1-1 0,1 1 0,0 0 0,0-1 0,1 1 0,-1-1 0,1 0 0,0 0 0,0 0 0,0 0 0,1 0 0,0-1 0,-1 0 0,1 1 0,0-1 0,0-1 0,1 1 0,-1-1 0,1 1 0,-1-1 0,1-1 0,0 1 0,-1 0 0,1-1 0,7 1 0,28 0 0,-1-1 0,57-6 0,-95 5 0,1 0 0,0 0 0,-1 0 0,1 0 0,0 0 0,-1 0 0,1 0 0,0-1 0,-1 1 0,1-1 0,-1 1 0,1-1 0,-1 0 0,1 1 0,-1-1 0,1 0 0,-1 0 0,0 0 0,1 0 0,-1 0 0,0 0 0,0-1 0,0 1 0,0 0 0,0-1 0,0 1 0,0-1 0,0 1 0,-1-1 0,1 1 0,0-1 0,-1 1 0,1-4 0,-1 2 0,-1 1 0,0-1 0,1 1 0,-1 0 0,0-1 0,0 1 0,-1 0 0,1-1 0,0 1 0,-1 0 0,1 0 0,-1 0 0,0 0 0,0 0 0,0 1 0,0-1 0,0 0 0,0 1 0,0-1 0,-5-1 0,3 0 0,0 1 0,-1-1 0,1 1 0,-1 0 0,0 0 0,0 1 0,0-1 0,0 1 0,0 0 0,0 1 0,0-1 0,0 1 0,0 0 0,0 0 0,-1 1 0,1-1 0,0 1 0,0 0 0,0 1 0,-8 2 0,5 1 0,-1 0 0,1 1 0,0 0 0,0 1 0,1-1 0,0 1 0,0 1 0,1-1 0,-10 15 0,-1 2 0,9-16 0,1 1 0,0 1 0,0-1 0,1 1 0,0 1 0,1-1 0,0 1 0,1 0 0,0 0 0,0 0 0,2 0 0,-1 1 0,0 14 0,3-24 0,-1 11 0,0 0 0,1 0 0,1-1 0,0 1 0,5 18 0,-5-28 0,0 0 0,0 0 0,0 0 0,0 0 0,1 0 0,0 0 0,-1-1 0,1 1 0,0-1 0,0 1 0,0-1 0,1 0 0,-1 0 0,1 0 0,-1 0 0,1 0 0,-1 0 0,1-1 0,0 1 0,0-1 0,0 0 0,0 0 0,0 0 0,0 0 0,0-1 0,0 1 0,5 0 0,49 2 50,79-6-1,-28 0-1513,-87 3-5362</inkml:trace>
</inkml:ink>
</file>

<file path=ppt/ink/ink5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1:02:36.130"/>
    </inkml:context>
    <inkml:brush xml:id="br0">
      <inkml:brushProperty name="width" value="0.05" units="cm"/>
      <inkml:brushProperty name="height" value="0.05" units="cm"/>
    </inkml:brush>
  </inkml:definitions>
  <inkml:trace contextRef="#ctx0" brushRef="#br0">203 0 24575,'-21'53'0,"15"-6"0,2 0 0,2 0 0,6 58 0,-2-3 0,0-6 0,-4 106 0,-10-128 0,7-51 0,1 0 0,0 31 0,6 63 0,-4 90 0,-10-133 0,8-51 0,0 0 0,-1 31 0,8 127 0,-5 137 0,-10-235 0,7-52 0,-3 54 0,8-55 0,-1 0 0,-1-1 0,-9 41 0,4-27 0,2 1 0,2 0 0,2 0 0,5 44 0,-2 13 0,-1-44 0,1-20 0,-3 0 0,0 0 0,-3 0 0,-9 41 0,9-54 0,1 0 0,0 0 0,2 42 0,1-39 0,0-1 0,-9 48 0,0-7 0,2 1 0,3 0 0,7 96 0,0-33 0,-5-50 0,-15 112 0,9-114 0,7 157 0,4-103 0,-5 4 0,5 149 0,8-203 0,-5-51 0,2 52 0,-7-59 0,10 48 0,-7-47 0,4 49 0,-9-6 0,0-35 0,1 1 0,2 0 0,1 0 0,9 42 0,-5-37 0,-2 0 0,-2 1 0,-1-1 0,-6 62 0,1-2 0,3 498 0,2-579 0,-1 0 0,9 32 0,2 34 0,-11-34 0,-1-22 0,1 1 0,1 0 0,9 39 0,4 37 0,-5-23 0,1 14 0,-10-73 0,2 0 0,0-1 0,2 1 0,0-1 0,10 27 0,0 10-1365,-13-41-5461</inkml:trace>
</inkml:ink>
</file>

<file path=ppt/ink/ink5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1:02:38.315"/>
    </inkml:context>
    <inkml:brush xml:id="br0">
      <inkml:brushProperty name="width" value="0.05" units="cm"/>
      <inkml:brushProperty name="height" value="0.05" units="cm"/>
    </inkml:brush>
  </inkml:definitions>
  <inkml:trace contextRef="#ctx0" brushRef="#br0">1 176 24575,'15'-1'0,"1"-1"0,-1 0 0,17-5 0,37-5 0,401 9 0,-238 5 0,2734-2 0,-2919-2 0,0-3 0,59-13 0,-56 9 0,93-7 0,-105 14 0,41-9 0,38-2 0,6 1 0,-79 6 0,44 0 0,52-7 0,-92 7 0,50 0 0,51 9 0,168-6 0,-224-8 0,-55 5 0,52-1 0,2362 5 86,-1161 5-1537,-1269-3-5375</inkml:trace>
</inkml:ink>
</file>

<file path=ppt/ink/ink5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1:02:49.498"/>
    </inkml:context>
    <inkml:brush xml:id="br0">
      <inkml:brushProperty name="width" value="0.05" units="cm"/>
      <inkml:brushProperty name="height" value="0.05" units="cm"/>
    </inkml:brush>
  </inkml:definitions>
  <inkml:trace contextRef="#ctx0" brushRef="#br0">0 0 24575,'498'0'-1365,"-476"0"-5461</inkml:trace>
</inkml:ink>
</file>

<file path=ppt/ink/ink5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1:02:51.637"/>
    </inkml:context>
    <inkml:brush xml:id="br0">
      <inkml:brushProperty name="width" value="0.05" units="cm"/>
      <inkml:brushProperty name="height" value="0.05" units="cm"/>
    </inkml:brush>
  </inkml:definitions>
  <inkml:trace contextRef="#ctx0" brushRef="#br0">277 1 24575,'-3'0'0,"-1"0"0,1 1 0,0-1 0,0 1 0,0 0 0,0 0 0,0 0 0,0 1 0,0-1 0,0 1 0,0 0 0,0-1 0,1 1 0,-5 4 0,-34 40 0,35-38 0,0 0 0,-1-1 0,0 1 0,-13 9 0,14-12 0,0 1 0,0 0 0,1 0 0,0 0 0,0 1 0,0 0 0,1 0 0,0 0 0,0 0 0,0 1 0,-4 15 0,1-2 0,2 1 0,0-1 0,-3 31 0,4 9 0,4-35 0,-2 0 0,-9 44 0,0-31 0,3 0 0,1 1 0,-3 80 0,10-93 0,-1-8 0,1 0 0,2 0 0,-1 0 0,7 26 0,-6-39 0,0 0 0,1 0 0,0 0 0,0 0 0,0 0 0,0 0 0,1-1 0,0 0 0,0 1 0,1-1 0,-1-1 0,1 1 0,0-1 0,0 0 0,1 0 0,8 5 0,13 7-110,-18-10-4,-1-1 0,1 0-1,0 0 1,0-1 0,0 0 0,0-1 0,1 0 0,0 0 0,0-1 0,11 1 0,0-2-6712</inkml:trace>
</inkml:ink>
</file>

<file path=ppt/ink/ink5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1:02:52.486"/>
    </inkml:context>
    <inkml:brush xml:id="br0">
      <inkml:brushProperty name="width" value="0.05" units="cm"/>
      <inkml:brushProperty name="height" value="0.05" units="cm"/>
    </inkml:brush>
  </inkml:definitions>
  <inkml:trace contextRef="#ctx0" brushRef="#br0">2 1 24575,'-2'129'0,"5"141"0,18-168-1365,-18-83-5461</inkml:trace>
</inkml:ink>
</file>

<file path=ppt/ink/ink5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1:02:53.289"/>
    </inkml:context>
    <inkml:brush xml:id="br0">
      <inkml:brushProperty name="width" value="0.05" units="cm"/>
      <inkml:brushProperty name="height" value="0.05" units="cm"/>
    </inkml:brush>
  </inkml:definitions>
  <inkml:trace contextRef="#ctx0" brushRef="#br0">1 0 24575,'399'0'-1365,"-378"0"-5461</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5:10:25.201"/>
    </inkml:context>
    <inkml:brush xml:id="br0">
      <inkml:brushProperty name="width" value="0.05" units="cm"/>
      <inkml:brushProperty name="height" value="0.05" units="cm"/>
    </inkml:brush>
  </inkml:definitions>
  <inkml:trace contextRef="#ctx0" brushRef="#br0">1 0 24575,'4'0'0</inkml:trace>
</inkml:ink>
</file>

<file path=ppt/ink/ink5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1:02:55.394"/>
    </inkml:context>
    <inkml:brush xml:id="br0">
      <inkml:brushProperty name="width" value="0.05" units="cm"/>
      <inkml:brushProperty name="height" value="0.05" units="cm"/>
    </inkml:brush>
  </inkml:definitions>
  <inkml:trace contextRef="#ctx0" brushRef="#br0">78 281 24575,'19'1'0,"1"-1"0,-1-2 0,1 0 0,-1 0 0,24-8 0,-36 8 0,0-1 0,-1 0 0,1 0 0,-1-1 0,1 0 0,-1 0 0,0 0 0,-1-1 0,1 0 0,-1 0 0,0 0 0,0-1 0,0 0 0,-1 0 0,0 0 0,0 0 0,3-8 0,-1 2 0,0-1 0,-1 1 0,-1-1 0,0 0 0,4-21 0,-8 32 0,1 0 0,-1-1 0,0 1 0,0-1 0,1 1 0,-2-1 0,1 1 0,0-1 0,-1 1 0,1-1 0,-1 1 0,1-1 0,-1 1 0,0 0 0,0-1 0,0 1 0,-1 0 0,1 0 0,0 0 0,-1 0 0,0 0 0,1 0 0,-1 0 0,0 1 0,0-1 0,0 0 0,0 1 0,0 0 0,0-1 0,0 1 0,0 0 0,-1 0 0,1 0 0,-1 1 0,1-1 0,0 0 0,-4 0 0,-10-1 0,-1-1 0,0 2 0,1 0 0,-33 3 0,42-1 0,0 0 0,0 0 0,0 0 0,1 1 0,-1 0 0,0 1 0,1-1 0,0 1 0,0 0 0,-1 1 0,2 0 0,-1 0 0,0 0 0,-6 7 0,3-1 0,0 1 0,1-1 0,0 2 0,1-1 0,0 1 0,1 1 0,0-1 0,1 1 0,0 0 0,1 0 0,1 0 0,0 0 0,0 1 0,2 0 0,-1-1 0,2 24 0,1-24 0,-2 2 0,1 0 0,1-1 0,1 1 0,0 0 0,5 17 0,-5-27 0,-1-1 0,1 1 0,1-1 0,-1 0 0,1 0 0,-1 0 0,1 0 0,0 0 0,1-1 0,-1 1 0,1-1 0,-1 0 0,1 0 0,0 0 0,0 0 0,1-1 0,-1 1 0,0-1 0,1 0 0,5 1 0,21 6 0,0-1 0,1-1 0,0-2 0,0-1 0,0-2 0,44-2 0,-52 0-1365,-3-1-5461</inkml:trace>
</inkml:ink>
</file>

<file path=ppt/ink/ink5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1:02:56.289"/>
    </inkml:context>
    <inkml:brush xml:id="br0">
      <inkml:brushProperty name="width" value="0.05" units="cm"/>
      <inkml:brushProperty name="height" value="0.05" units="cm"/>
    </inkml:brush>
  </inkml:definitions>
  <inkml:trace contextRef="#ctx0" brushRef="#br0">0 0 24575,'5'3'0,"0"1"0,0-1 0,-1 1 0,1 0 0,-1 0 0,7 9 0,1 0 0,3 3 0,0 1 0,16 25 0,9 10 0,-32-42 0,-1 1 0,0-1 0,-1 1 0,0 0 0,-1 0 0,0 1 0,4 12 0,17 89 0,-16-67 0,15 103 0,-19-108 0,-1 0 0,-2-1 0,-1 1 0,-3 0 0,-6 45 0,7-81 3,-1 0-1,1 0 1,-1 0-1,-1 0 1,1-1-1,-1 1 0,0 0 1,0-1-1,0 1 1,-1-1-1,1 1 1,-1-1-1,0 0 1,-1 0-1,1 0 1,0-1-1,-1 1 0,0-1 1,0 0-1,0 0 1,0 0-1,-6 2 1,-6 2-72,0-1 1,-1-1-1,1 0 1,-36 5-1,0 1-1010,34-7-5747</inkml:trace>
</inkml:ink>
</file>

<file path=ppt/ink/ink5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1:03:00.060"/>
    </inkml:context>
    <inkml:brush xml:id="br0">
      <inkml:brushProperty name="width" value="0.05" units="cm"/>
      <inkml:brushProperty name="height" value="0.05" units="cm"/>
    </inkml:brush>
  </inkml:definitions>
  <inkml:trace contextRef="#ctx0" brushRef="#br0">56 0 24575,'14'1'0,"0"1"0,0 0 0,-1 1 0,1 0 0,-1 1 0,0 0 0,0 1 0,0 1 0,-1 0 0,0 1 0,0 0 0,0 0 0,-1 2 0,0-1 0,-1 1 0,0 1 0,0 0 0,-1 0 0,10 15 0,-7-5 0,-1-1 0,-1 1 0,-1 1 0,-1 0 0,0 0 0,8 45 0,-9-38 0,0-1 0,2 1 0,19 38 0,-22-52 0,-1 0 0,0 0 0,-1 1 0,-1-1 0,0 1 0,-1 0 0,0 28 0,9 46 0,-5-50 0,-2 0 0,-1 1 0,-2-1 0,-7 68 0,4-97 0,0 1 0,-1-1 0,0 0 0,-1-1 0,0 1 0,-1-1 0,-7 13 0,-13 27 0,8-5 0,10-23 0,-1-1 0,-1 1 0,0-2 0,-1 0 0,-2 0 0,-21 28 0,4-9 0,24-30 0,0-1 0,-1 1 0,0-1 0,0 0 0,-1 0 0,-14 10 0,-25 24 0,38-33 0,1 0 0,-2-1 0,1 0 0,-1 0 0,-11 6 0,-86 49-1365,91-53-5461</inkml:trace>
</inkml:ink>
</file>

<file path=ppt/ink/ink5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1:02:45.084"/>
    </inkml:context>
    <inkml:brush xml:id="br0">
      <inkml:brushProperty name="width" value="0.05" units="cm"/>
      <inkml:brushProperty name="height" value="0.05" units="cm"/>
    </inkml:brush>
  </inkml:definitions>
  <inkml:trace contextRef="#ctx0" brushRef="#br0">1 77 24575,'0'-3'0,"0"1"0,0-1 0,1 1 0,-1-1 0,0 1 0,1-1 0,0 1 0,0-1 0,0 1 0,0 0 0,0-1 0,0 1 0,0 0 0,1 0 0,-1 0 0,1 0 0,0 0 0,2-2 0,1 1 0,-1 0 0,0 0 0,0 1 0,1-1 0,0 1 0,-1 1 0,1-1 0,9-2 0,7 1 0,0 0 0,1 2 0,31 1 0,-41 0 0,79 0 0,68 3 0,-152-3 0,-1 1 0,1 0 0,0 1 0,0 0 0,-1 0 0,1 0 0,-1 1 0,0-1 0,1 2 0,-1-1 0,-1 1 0,1 0 0,0 0 0,-1 0 0,0 1 0,0 0 0,0 0 0,-1 0 0,0 0 0,0 1 0,6 9 0,-6-6 0,-1 0 0,1 0 0,-1 0 0,-1 0 0,0 1 0,0-1 0,-1 1 0,0 0 0,-1-1 0,0 1 0,0 0 0,-1-1 0,0 1 0,-5 17 0,3-19 0,1-1 0,-1 0 0,0 0 0,-1 0 0,0 0 0,0 0 0,0-1 0,-1 1 0,0-1 0,0 0 0,-8 6 0,-7 4 0,-1 0 0,-24 14 0,28-20 0,2 0 0,-1 1 0,2 1 0,-1 0 0,-12 15 0,20-20 11,-1 1 0,0-1 0,0 0 0,-1-1 0,0 0 0,0-1-1,0 0 1,-1 0 0,0-1 0,-17 6 0,1-3-382,0 0-1,-1-2 1,-29 2 0,34-5-6455</inkml:trace>
</inkml:ink>
</file>

<file path=ppt/ink/ink5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1:02:46.105"/>
    </inkml:context>
    <inkml:brush xml:id="br0">
      <inkml:brushProperty name="width" value="0.05" units="cm"/>
      <inkml:brushProperty name="height" value="0.05" units="cm"/>
    </inkml:brush>
  </inkml:definitions>
  <inkml:trace contextRef="#ctx0" brushRef="#br0">377 0 24575,'-32'2'0,"1"1"0,-1 2 0,0 1 0,1 1 0,1 2 0,-1 1 0,-34 16 0,60-23 0,-1 0 0,1 0 0,0 1 0,0 0 0,0 0 0,0 0 0,1 1 0,0-1 0,0 1 0,0 0 0,0 1 0,1-1 0,0 0 0,0 1 0,0 0 0,1 0 0,-1 0 0,-1 11 0,-1 3 0,1 0 0,1 1 0,1-1 0,1 30 0,1-44 0,0 1 0,0 0 0,1-1 0,0 1 0,0 0 0,1-1 0,0 1 0,0-1 0,0 0 0,1 0 0,0 0 0,6 9 0,-3-8 0,0 0 0,0-1 0,1 0 0,0 0 0,0 0 0,0-1 0,1 0 0,13 6 0,-10-5-80,5 3 133,-1-1-1,1-1 1,22 7-1,-31-12-176,-1-1-1,1 0 0,0 0 1,0-1-1,0 0 1,-1 0-1,1 0 0,0-1 1,0 0-1,0 0 1,11-5-1,-1 0-6701</inkml:trace>
</inkml:ink>
</file>

<file path=ppt/ink/ink5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1:03:01.586"/>
    </inkml:context>
    <inkml:brush xml:id="br0">
      <inkml:brushProperty name="width" value="0.05" units="cm"/>
      <inkml:brushProperty name="height" value="0.05" units="cm"/>
    </inkml:brush>
  </inkml:definitions>
  <inkml:trace contextRef="#ctx0" brushRef="#br0">530 1 24575,'-9'0'0,"0"0"0,-1 1 0,1 0 0,0 1 0,0 0 0,1 0 0,-1 1 0,0 0 0,1 1 0,-1 0 0,1 0 0,0 1 0,1-1 0,-1 2 0,-8 7 0,4-5 0,0 1 0,1 0 0,1 0 0,-1 1 0,2 1 0,-16 20 0,16-20 0,0-1 0,0 0 0,-12 10 0,12-13 0,1 0 0,1 1 0,-1 0 0,1 1 0,1-1 0,-7 11 0,-25 46 0,24-44 0,1 2 0,1 0 0,-15 40 0,-41 158 0,61-184 0,2 0 0,2 1 0,1-1 0,6 67 0,-1-8 0,-5-8 0,4 97 0,3-157 0,1 0 0,0 0 0,2-1 0,2 0 0,21 44 0,-27-61 0,1 0 0,0-1 0,0 0 0,1 0 0,1 0 0,-1 0 0,1-1 0,0 0 0,1-1 0,0 1 0,0-2 0,1 1 0,0-1 0,0 0 0,0-1 0,16 7 0,105 31-1365,-113-39-5461</inkml:trace>
</inkml:ink>
</file>

<file path=ppt/ink/ink5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1:03:08.560"/>
    </inkml:context>
    <inkml:brush xml:id="br0">
      <inkml:brushProperty name="width" value="0.05" units="cm"/>
      <inkml:brushProperty name="height" value="0.05" units="cm"/>
    </inkml:brush>
  </inkml:definitions>
  <inkml:trace contextRef="#ctx0" brushRef="#br0">2 376 24575,'-2'-97'0,"5"-105"0,-3 199 0,1 0 0,0 1 0,-1-1 0,1 0 0,0 1 0,1-1 0,-1 1 0,0-1 0,1 1 0,0 0 0,-1-1 0,1 1 0,0 0 0,0 0 0,0 0 0,0 0 0,1 1 0,-1-1 0,0 1 0,1-1 0,-1 1 0,1 0 0,0 0 0,-1 0 0,5-1 0,9-3 0,0 2 0,1 0 0,20-2 0,-20 4 0,76-6 0,123 8 0,-80 1 0,-82-3 0,-19 0 0,45 4 0,-78-2 0,1 0 0,-1 0 0,1 0 0,-1 1 0,0-1 0,1 0 0,-1 1 0,0 0 0,0 0 0,0-1 0,0 1 0,0 0 0,-1 1 0,1-1 0,-1 0 0,1 0 0,-1 1 0,0-1 0,0 1 0,0-1 0,0 1 0,0-1 0,-1 1 0,1 2 0,11 69 0,-9-17 0,-3-29 0,2 0 0,8 43 0,-5-51-1365,-2-2-5461</inkml:trace>
</inkml:ink>
</file>

<file path=ppt/ink/ink5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1:03:12.596"/>
    </inkml:context>
    <inkml:brush xml:id="br0">
      <inkml:brushProperty name="width" value="0.05" units="cm"/>
      <inkml:brushProperty name="height" value="0.05" units="cm"/>
    </inkml:brush>
  </inkml:definitions>
  <inkml:trace contextRef="#ctx0" brushRef="#br0">51 1433 24575,'-2'-42'0,"-9"-52"0,6 52 0,-2-55 0,8-476 0,-2 554 0,-1 0 0,-8-33 0,-2-32 0,11 56 0,3-218 0,-2 244 0,1-1 0,-1 1 0,1 0 0,-1-1 0,1 1 0,0 0 0,0 0 0,0-1 0,0 1 0,0 0 0,0 0 0,1 0 0,-1 1 0,1-1 0,-1 0 0,1 0 0,0 1 0,0-1 0,-1 1 0,1-1 0,0 1 0,1 0 0,-1 0 0,0 0 0,0 0 0,0 0 0,1 0 0,2 0 0,8-1 0,1 0 0,0 0 0,0 1 0,15 2 0,31-4 0,-29-3 0,57-2 0,-59 6 0,1-1 0,37-8 0,-22 0 0,1 2 0,0 2 0,79-2 0,-83 3 0,-36 4 0,0 1 0,0 0 0,1 0 0,-1 1 0,1-1 0,8 2 0,-13-1 0,-1 1 0,1-1 0,-1 1 0,1-1 0,-1 1 0,1 0 0,-1-1 0,1 1 0,-1 0 0,0 0 0,1 0 0,-1 0 0,0 1 0,0-1 0,0 0 0,0 0 0,0 1 0,0-1 0,0 0 0,-1 1 0,1-1 0,0 1 0,-1-1 0,1 1 0,-1-1 0,1 1 0,-1 0 0,0-1 0,0 4 0,4 39 0,-2 0 0,-6 65 0,1-5 0,3-57 0,-1 5 0,2 0 0,15 95 0,-8-89 0,-3-1 0,-2 1 0,-6 77 0,0-19 0,3-59 0,-2-17 0,3 0 0,1-1 0,12 68 0,-10-85-341,-1 1 0,-1-1-1,0 25 1,-2-26-6485</inkml:trace>
</inkml:ink>
</file>

<file path=ppt/ink/ink5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1:03:17.938"/>
    </inkml:context>
    <inkml:brush xml:id="br0">
      <inkml:brushProperty name="width" value="0.05" units="cm"/>
      <inkml:brushProperty name="height" value="0.05" units="cm"/>
    </inkml:brush>
  </inkml:definitions>
  <inkml:trace contextRef="#ctx0" brushRef="#br0">1 1 24575,'0'6'0,"0"0"0,0 1 0,1-1 0,-1 1 0,1-1 0,1 0 0,-1 0 0,1 1 0,3 6 0,-3-10 0,0-1 0,0 0 0,0 1 0,0-1 0,0 0 0,0 0 0,1 0 0,-1 0 0,1-1 0,0 1 0,-1-1 0,1 1 0,0-1 0,0 0 0,0 0 0,0 0 0,0-1 0,0 1 0,0-1 0,0 0 0,4 1 0,68 2 0,78-5 0,-28-2 0,-71 5 0,66-2 0,-118 1 6,0-1 0,0 1-1,0 0 1,0-1 0,1 1-1,-1-1 1,0 0 0,0 0 0,0 0-1,0 0 1,-1 0 0,1 0-1,0 0 1,0-1 0,-1 1-1,1-1 1,-1 1 0,1-1 0,-1 1-1,2-4 1,-1 1-171,0 0 0,0 0 0,-1 0 0,1-1 0,-1 1 0,0 0 0,-1-1 0,1-8 0,0-7-6661</inkml:trace>
</inkml:ink>
</file>

<file path=ppt/ink/ink5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1:03:45.458"/>
    </inkml:context>
    <inkml:brush xml:id="br0">
      <inkml:brushProperty name="width" value="0.05" units="cm"/>
      <inkml:brushProperty name="height" value="0.05" units="cm"/>
    </inkml:brush>
  </inkml:definitions>
  <inkml:trace contextRef="#ctx0" brushRef="#br0">0 0 24575,'0'450'0,"1"-433"0,0-1 0,1 1 0,1 0 0,1-1 0,0 0 0,12 29 0,-14-42 0,0 0 0,0-1 0,0 1 0,0-1 0,1 0 0,-1 0 0,1 0 0,-1 0 0,1 0 0,0-1 0,-1 1 0,1-1 0,0 1 0,0-1 0,0 0 0,0 0 0,0-1 0,1 1 0,-1-1 0,5 1 0,10 0 0,0 0 0,28-4 0,-20 1 0,76 2 0,46-3 0,-135 1 0,-1 0 0,1-1 0,-1-1 0,22-10 0,-23 9 0,0 1 0,1 0 0,-1 0 0,1 1 0,21-2 0,27 6 0,-47 1 0,-1-1 0,0-1 0,1 0 0,-1-1 0,1 0 0,22-6 0,-32 6 0,-1-1 0,0 1 0,1-1 0,-1 0 0,0 0 0,0 1 0,0-1 0,0-1 0,0 1 0,-1 0 0,1 0 0,-1-1 0,1 1 0,-1-1 0,0 1 0,0-1 0,0 0 0,0 1 0,-1-1 0,1 0 0,-1 1 0,1-1 0,-1-4 0,1-12 0,-1 1 0,-3-29 0,1 21 0,2 23 0,-1-31 0,-1 0 0,-12-57 0,9 65-197,2-1 0,1 0 1,1-42-1,2 56-381,-1-9-6248</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5:10:25.670"/>
    </inkml:context>
    <inkml:brush xml:id="br0">
      <inkml:brushProperty name="width" value="0.05" units="cm"/>
      <inkml:brushProperty name="height" value="0.05" units="cm"/>
    </inkml:brush>
  </inkml:definitions>
  <inkml:trace contextRef="#ctx0" brushRef="#br0">1 0 24575,'4'0'0,"6"0"0,5 0 0,4 0 0,3 0 0,-1 0-8191</inkml:trace>
</inkml:ink>
</file>

<file path=ppt/ink/ink5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1:04:00.331"/>
    </inkml:context>
    <inkml:brush xml:id="br0">
      <inkml:brushProperty name="width" value="0.05" units="cm"/>
      <inkml:brushProperty name="height" value="0.05" units="cm"/>
      <inkml:brushProperty name="color" value="#E71224"/>
    </inkml:brush>
  </inkml:definitions>
  <inkml:trace contextRef="#ctx0" brushRef="#br0">825 426 24575,'-48'0'0,"11"-1"0,-1 1 0,0 2 0,-61 12 0,55-7 0,1-2 0,-1-2 0,0-2 0,-45-5 0,-11 2 0,86 2 0,1 0 0,-1-1 0,1 0 0,0-1 0,-1-1 0,1 0 0,-22-8 0,30 8 0,0 1 0,1-1 0,0 0 0,-1 0 0,1 0 0,1 0 0,-1-1 0,0 0 0,1 1 0,-1-2 0,1 1 0,0 0 0,1 0 0,-1-1 0,1 0 0,0 1 0,0-1 0,0 0 0,1 0 0,-1 0 0,1 0 0,1 0 0,-1-8 0,-1-1 0,2 0 0,-1 0 0,2 0 0,0-1 0,4-19 0,-3 28 0,-1 1 0,1-1 0,0 0 0,0 0 0,1 1 0,-1 0 0,1-1 0,1 1 0,-1 0 0,1 0 0,-1 1 0,1-1 0,1 1 0,-1 0 0,6-5 0,28-20 0,-29 22 0,0 0 0,0 0 0,0 1 0,1 0 0,0 0 0,16-6 0,13 0 0,0 1 0,1 2 0,0 1 0,0 2 0,1 2 0,41 2 0,41 0 0,103 5 0,-222-2 0,1-1 0,-1 1 0,1 0 0,-1 0 0,1 1 0,-1-1 0,0 1 0,1 0 0,-1 0 0,0 0 0,0 1 0,-1-1 0,1 1 0,0 0 0,-1 0 0,0 0 0,1 1 0,-1-1 0,-1 1 0,1 0 0,0-1 0,-1 1 0,0 0 0,0 1 0,0-1 0,-1 0 0,1 1 0,-1-1 0,0 1 0,1 5 0,0 13 0,0-1 0,-1 1 0,-1-1 0,-6 42 0,4-56 9,0 0-1,0 0 1,0-1-1,-1 1 1,-1 0 0,1-1-1,-1 0 1,0 1-1,-1-2 1,0 1-1,0 0 1,0-1-1,-10 8 1,0 0-306,0-1 0,-1-1 0,-1 0 0,-24 12 0,27-16-6529</inkml:trace>
</inkml:ink>
</file>

<file path=ppt/ink/ink5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1:04:04.671"/>
    </inkml:context>
    <inkml:brush xml:id="br0">
      <inkml:brushProperty name="width" value="0.05" units="cm"/>
      <inkml:brushProperty name="height" value="0.05" units="cm"/>
      <inkml:brushProperty name="color" value="#E71224"/>
    </inkml:brush>
  </inkml:definitions>
  <inkml:trace contextRef="#ctx0" brushRef="#br0">0 2138 24575,'6'2'0,"-1"0"0,0 1 0,1-1 0,-1 2 0,0-1 0,-1 0 0,1 1 0,0 0 0,-1 0 0,0 0 0,0 0 0,6 10 0,3 0 0,-5-6 0,0 0 0,1-1 0,0 0 0,1-1 0,-1 1 0,1-2 0,18 8 0,22 11 0,-24-11 0,55 18 0,42 11 0,-78-25 0,0-3 0,87 18 0,-7-9 0,73 27 0,-143-39 0,-35-7 0,-1 0 0,37 3 0,-20-4 0,1 2 0,-1 1 0,0 2 0,37 14 0,-7-3 0,-6-5 0,73 6 0,-11-3 0,-8-4 0,-81-12 0,-1 3 0,62 14 0,-57-10 0,0-1 0,65 3 0,16 3 0,32 1 0,-11-3 0,92 18 0,-19-9 0,51 5 0,-67 1 0,19-1 0,-159-19 0,62-2 0,-67-3 0,91 12 0,-97-7 0,83 0 0,-83-6 0,87 12 0,-45 3-40,0-4 0,136 0 0,-151-11-262,117 14 0,-86-4 305,199-8 1,-145-4 713,818 2-1417,-817 12 700,4 1 0,-53-14-43,-11-1-148,184 19 0,-191-8 118,0-4 0,97-7 0,-47 0 63,2389 2 1364,-2504-2-1354,0-1 0,-1-1 0,44-12 0,-41 8 0,1 2 0,46-4 0,33-5 0,-42 4 0,60-14 0,-103 20 0,43-14 0,-48 13 0,0 0 0,1 2 0,36-6 0,143-15 0,-130 13 0,-44 7 0,-1 1 0,37-1 0,-23 3 0,-1-2 0,63-14 0,29-4 0,-69 17 0,56-7 0,59-13 0,-97 13 0,-39 7 0,-1-1 0,41-14 0,-30 7 0,78-11 0,2 4 0,-67 8 0,67-19 0,31-5 0,-58 15 0,44-26 0,-111 33 0,0 2 0,1 2 0,1 1 0,43-6 0,-53 11 0,1-1 0,43-14 0,30-6 0,125-19 0,-195 36 0,0-2 0,48-24 0,-32 14 0,152-80 0,-52 29 0,-59 27 0,85-27 0,-75 32 0,-69 30 0,47-24 0,-36 6 0,-32 21 0,0 0 0,0 1 0,1 0 0,13-6 0,134-68 0,-32 14 0,39-23 0,-143 79 0,0-1 0,-1-1 0,0 0 0,-1-2 0,-1 0 0,21-21 0,1-6 0,39-53 0,155-192 0,-204 251 0,38-64 0,-40 56 0,33-38 0,33-51 0,-32 43 0,-48 68 0,0 0 0,-2-1 0,0 0 0,7-26 0,8-16 0,-8 20 0,15-62 0,-20 60 0,26-61 0,-34 98 0,21-59 0,-25 66 0,1-1 0,0 1 0,-1-1 0,1 1 0,-1-1 0,0 0 0,1 1 0,-1-1 0,0 1 0,0-1 0,0 0 0,0 1 0,0-1 0,-1 0 0,1 1 0,0-1 0,-1 0 0,1 1 0,-1-1 0,0 1 0,1-1 0,-1 1 0,0-1 0,0 1 0,0 0 0,0-1 0,0 1 0,0 0 0,0 0 0,-1 0 0,1 0 0,0 0 0,-1 0 0,-1-1 0,0 2 0,1 0 0,-1 0 0,0 1 0,0-1 0,1 1 0,-1 0 0,0 0 0,1 0 0,-1 0 0,1 0 0,-1 0 0,1 1 0,0-1 0,-1 1 0,1 0 0,0-1 0,0 1 0,0 0 0,0 0 0,1 1 0,-1-1 0,-1 2 0,-24 20 0,1-10 0,18-11 0,-1 1 0,1 0 0,0 1 0,0-1 0,1 2 0,0-1 0,0 1 0,0 0 0,0 0 0,-6 9 0,39-18 0,28-15 0,-32 9 0,0 1 0,0 2 0,1 0 0,0 1 0,0 1 0,0 2 0,40-1 0,-60 3 0,0 1 0,0 0 0,-1 0 0,1 0 0,0 0 0,-1 0 0,1 0 0,-1 1 0,1-1 0,-1 1 0,1-1 0,-1 1 0,0 0 0,0 0 0,0 0 0,0 1 0,0-1 0,-1 0 0,1 1 0,-1-1 0,1 1 0,-1-1 0,1 4 0,4 8 0,-1 2 0,-1-1 0,3 19 0,4 9 0,-7-27-273,-1 1 0,0-1 0,-1 0 0,1 28 0,-3-23-6553</inkml:trace>
</inkml:ink>
</file>

<file path=ppt/ink/ink5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1:03:53.188"/>
    </inkml:context>
    <inkml:brush xml:id="br0">
      <inkml:brushProperty name="width" value="0.05" units="cm"/>
      <inkml:brushProperty name="height" value="0.05" units="cm"/>
      <inkml:brushProperty name="color" value="#E71224"/>
    </inkml:brush>
  </inkml:definitions>
  <inkml:trace contextRef="#ctx0" brushRef="#br0">1247 977 24575,'-3'1'0,"0"0"0,1 0 0,-1 0 0,0 1 0,0-1 0,1 1 0,-1-1 0,1 1 0,-1 0 0,1 0 0,-3 3 0,-19 13 0,1-9 0,1-1 0,-2-2 0,1 0 0,-26 3 0,-58 13 0,77-14 0,0-1 0,0-2 0,-47 2 0,58-6 0,0 1 0,-33 8 0,32-6 0,0 0 0,-25 0 0,5-2 0,-243-5 0,275 2 0,1-1 0,1 1 0,-1-2 0,0 1 0,0-1 0,1 0 0,0 0 0,-1-1 0,1 1 0,1-2 0,-1 1 0,0-1 0,1 1 0,-9-11 0,-4-7 0,1 0 0,-19-34 0,30 45 0,-7-11 0,1 0 0,1 0 0,1-2 0,1 1 0,1-1 0,-8-46 0,9 18 0,2 0 0,3-66 0,1 79 0,0 23 0,1 0 0,3-31 0,-2 42 0,0 0 0,1 0 0,-1 1 0,1-1 0,0 0 0,0 1 0,0 0 0,0-1 0,1 1 0,0 0 0,0 0 0,0 0 0,7-6 0,27-23 0,-22 18 0,1 0 0,0 2 0,1 0 0,1 1 0,32-17 0,-33 20 0,0-1 0,27-21 0,20-11 0,-59 39 0,24-13 0,0 1 0,2 1 0,-1 2 0,45-12 0,60 2 0,-98 16 0,0 2 0,1 1 0,-1 1 0,1 3 0,38 5 0,-63-3 0,0 0 0,-1 1 0,1 1 0,-1 0 0,0 0 0,-1 2 0,1-1 0,13 12 0,35 17 0,-30-18 0,-1 1 0,-1 1 0,30 27 0,-53-41 0,7 4 0,-1 2 0,0-1 0,0 2 0,-2-1 0,1 1 0,-1 1 0,-1 0 0,10 20 0,-9-12 0,-1 1 0,-1 0 0,-1 0 0,7 45 0,-3-11 0,-5-28 0,-1-1 0,1 36 0,-3-14 0,-1-16 0,-3 61 0,1-87 0,0 0 0,0 0 0,0 0 0,-1-1 0,0 1 0,0 0 0,-1-1 0,0 1 0,0-1 0,0 0 0,-1 0 0,0 0 0,0 0 0,-7 6 0,3-6 22,1-1-1,-1 0 0,0-1 0,0 0 1,-12 4-1,-21 11-1514,27-10-5333</inkml:trace>
</inkml:ink>
</file>

<file path=ppt/ink/ink5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1:03:56.171"/>
    </inkml:context>
    <inkml:brush xml:id="br0">
      <inkml:brushProperty name="width" value="0.05" units="cm"/>
      <inkml:brushProperty name="height" value="0.05" units="cm"/>
      <inkml:brushProperty name="color" value="#E71224"/>
    </inkml:brush>
  </inkml:definitions>
  <inkml:trace contextRef="#ctx0" brushRef="#br0">0 3312 24575,'2'-5'0,"0"0"0,0 0 0,1 0 0,0 0 0,0 0 0,0 1 0,0-1 0,1 1 0,4-5 0,8-11 0,18-24 0,1 1 0,2 2 0,61-53 0,-25 25 0,-35 36 0,49-34 0,-54 42 0,44-37 0,108-111 0,-21 30 0,-108 99 0,57-60 0,-16 22 0,-75 62 0,-6 6 0,1-1 0,-2-1 0,18-23 0,-24 27 0,1 1 0,22-20 0,10-10 0,6-8 0,-33 35 0,-1 0 0,18-24 0,49-43 0,59-64 0,-52 59 0,45-51 0,-56 61 0,27-10 0,78-75 0,-131 113 0,103-72 0,-89 73 0,-10 4 0,-9 7 0,70-42 0,-97 67 0,31-18 0,2 2 0,98-38 0,-136 60 0,-1 0 0,0-2 0,20-12 0,-21 11 0,1 1 0,-1 0 0,27-9 0,23-2 0,-5 2 0,86-37 0,-110 40 0,0 2 0,66-14 0,-59 16 0,66-24 0,-65 20 0,1 1 0,-1 3 0,62-7 0,-10 1 0,-11 3 0,-52 9 0,-2-1 0,1-1 0,41-14 0,-49 13 0,0 1 0,1 0 0,0 2 0,23-1 0,32-5 0,123-15 0,-1-1 0,-64-1 0,-106 21 0,-1 1 0,1 1 0,0 2 0,32 2 0,-31 0 0,0-1 0,-1-2 0,55-9 0,-49 5 0,1 1 0,0 2 0,60 3 0,-56 1 0,1-2 0,63-9 0,-64 4 0,58-1 0,-57 6 0,54-10 0,39-15 0,-105 20 0,0 2 0,0 1 0,1 2 0,29 2 0,-28 0 0,-1-1 0,0-2 0,52-9 0,-39 5 0,0 1 0,0 1 0,1 3 0,47 5 0,9-1 0,59-16 0,5 0 0,1744 16 0,-1017-5 0,-852 4 0,53 9 0,-53-5 0,56 1 0,-17-8 0,1-1 0,0 4 0,82 12 0,-107-7 0,94-3 0,-99-5 0,0 3 0,79 12 0,-69-6 0,1-2 0,1-3 0,77-7 0,-16 1 0,-16 2 0,116 3 0,-133 10 0,-52-7 0,61 3 0,-18-9 0,-18-1 0,0 3 0,108 15 0,-45-3 0,-98-12 0,1 1 0,-1 1 0,1 2 0,50 15 0,-59-15 0,-1 0 0,1-1 0,0-1 0,32 1 0,42 7 0,56 13 0,-95-15 0,-42-8 0,-1 1 0,0-1 0,0 2 0,0 0 0,0 0 0,-1 1 0,20 9 0,-15-6 0,1 0 0,1-1 0,-1-1 0,1-1 0,0-1 0,32 3 0,47 12 0,-89-16 0,26 8 0,51 22 0,-52-19 0,0-2 0,63 14 0,1 0 0,81 43 0,47 15 0,-138-47 0,-62-24 0,-1 0 0,28 19 0,25 14 0,-46-29 0,36 27 0,29 16 0,77 14 0,-143-58 0,-1 1 0,40 29 0,16 10 0,-52-35 0,31 27 0,-27-20 0,94 82 0,155 141 0,-229-197 0,75 55 0,-3-8 0,39 27 0,-145-111 0,-1 2 0,0 0 0,-2 1 0,0 2 0,-1 0 0,-1 0 0,15 26 0,-5-7 0,2-1 0,60 60 0,111 99 0,-174-165 0,-1 0 0,-2 2 0,-2 1 0,32 72 0,15 27 0,-53-106 0,-2 0 0,-1 1 0,14 52 0,-11-32 0,17 15-1365,-25-50-5461</inkml:trace>
</inkml:ink>
</file>

<file path=ppt/ink/ink5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1:03:57.302"/>
    </inkml:context>
    <inkml:brush xml:id="br0">
      <inkml:brushProperty name="width" value="0.05" units="cm"/>
      <inkml:brushProperty name="height" value="0.05" units="cm"/>
      <inkml:brushProperty name="color" value="#E71224"/>
    </inkml:brush>
  </inkml:definitions>
  <inkml:trace contextRef="#ctx0" brushRef="#br0">1 322 24575,'2'5'0,"0"0"0,0 1 0,1-1 0,-1 0 0,1 0 0,1 0 0,-1-1 0,1 1 0,4 4 0,7 10 0,-1-2 0,1-1 0,0-1 0,1-1 0,1 0 0,0-1 0,32 18 0,-40-25 0,-7-4 0,0-1 0,-1 1 0,1-1 0,0 0 0,0 0 0,-1 0 0,1 0 0,0 0 0,0-1 0,0 1 0,0 0 0,0-1 0,1 0 0,-1 1 0,0-1 0,0 0 0,0 0 0,0 0 0,0 0 0,0 0 0,0-1 0,1 1 0,-1-1 0,0 1 0,3-3 0,-2 1 0,-1 0 0,0-1 0,-1 1 0,1-1 0,0 1 0,-1-1 0,1 0 0,-1 0 0,0 1 0,0-1 0,0 0 0,0 0 0,0 0 0,-1 0 0,1 0 0,-1 0 0,0-5 0,0-268 0,-3 122 0,3 130-1365,0 3-5461</inkml:trace>
</inkml:ink>
</file>

<file path=ppt/ink/ink5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1:04:09.884"/>
    </inkml:context>
    <inkml:brush xml:id="br0">
      <inkml:brushProperty name="width" value="0.05" units="cm"/>
      <inkml:brushProperty name="height" value="0.05" units="cm"/>
      <inkml:brushProperty name="color" value="#E71224"/>
    </inkml:brush>
  </inkml:definitions>
  <inkml:trace contextRef="#ctx0" brushRef="#br0">1423 1894 24575,'-1'1'0,"1"0"0,0 0 0,-1 0 0,1 0 0,-1 1 0,0-2 0,1 1 0,-1 0 0,0 0 0,0 0 0,1 0 0,-1 0 0,0-1 0,0 1 0,0 0 0,0-1 0,0 1 0,0 0 0,0-1 0,0 1 0,0-1 0,0 0 0,-1 1 0,1-1 0,0 0 0,0 0 0,-2 0 0,-38 5 0,36-5 0,-399 3 0,206-5 0,176-1 0,-1 0 0,1-1 0,0-1 0,0-1 0,0-1 0,1-1 0,0-1 0,-20-12 0,13 8 0,-1 0 0,0 2 0,-42-10 0,55 16 0,0 0 0,1-1 0,0-1 0,-16-8 0,2 0 0,20 10 0,0-1 0,1 0 0,-1 0 0,1-1 0,1 0 0,-1-1 0,-10-13 0,4 3 0,2-1 0,-18-31 0,-3-8 0,25 46 0,0-1 0,0 0 0,1 0 0,1-1 0,1 0 0,0 0 0,0 0 0,1 0 0,-3-26 0,-4-52 0,6 64 0,-2-51 0,5-26 0,5-163 0,21 142 0,-22 106 0,2-1 0,1 1 0,1 0 0,0 0 0,13-26 0,11-34 0,-26 67 0,1 0 0,0 1 0,1-1 0,1 1 0,0 1 0,15-21 0,2 4 0,33-30 0,-35 36 0,-12 14 0,0 0 0,1 1 0,0 0 0,0 0 0,12-4 0,-10 5 0,-1-1 0,0-1 0,19-13 0,-17 10 0,0 2 0,0 0 0,1 0 0,0 1 0,0 1 0,28-8 0,101-23 0,-92 27 0,2 2 0,-1 2 0,62 0 0,-10 6 0,89 4 0,-68 20 0,71 4 0,-184-26 0,-1 2 0,1 0 0,-1 0 0,0 1 0,0 1 0,15 7 0,-22-9 0,1 0 0,0 0 0,-1 1 0,0 0 0,0 0 0,0 0 0,0 1 0,-1 0 0,1-1 0,-1 2 0,-1-1 0,1 0 0,5 11 0,52 147 0,-46-122 0,-2 0 0,12 68 0,-22-93 0,23 119 0,-20-96 0,-1 0 0,-2 1 0,-2-1 0,-4 50 0,0 4 0,1-55 0,-3 0 0,0 0 0,-16 50 0,4-15 0,-32 76 0,42-123 0,-1-1 0,-1 0 0,-2 0 0,-18 33 0,-64 86 0,84-133 0,-1 0 0,0 0 0,-1 0 0,-18 13 0,17-15 0,1 0 0,1 0 0,0 1 0,0 0 0,-12 19 0,13-17 0,0 0 0,-1 0 0,0-1 0,0 0 0,-2-1 0,1 0 0,-1-1 0,0 0 0,-1-1 0,-27 13 0,-5 8-1365,32-20-5461</inkml:trace>
</inkml:ink>
</file>

<file path=ppt/ink/ink5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1:04:12.254"/>
    </inkml:context>
    <inkml:brush xml:id="br0">
      <inkml:brushProperty name="width" value="0.05" units="cm"/>
      <inkml:brushProperty name="height" value="0.05" units="cm"/>
      <inkml:brushProperty name="color" value="#E71224"/>
    </inkml:brush>
  </inkml:definitions>
  <inkml:trace contextRef="#ctx0" brushRef="#br0">0 1348 24575,'0'-5'0,"1"0"0,-1 0 0,1 0 0,0 0 0,0 1 0,0-1 0,1 0 0,0 0 0,0 1 0,0-1 0,0 1 0,1 0 0,-1 0 0,1 0 0,7-8 0,2 1 0,0 1 0,1 0 0,21-13 0,15-11 0,-27 18 0,0 1 0,48-22 0,7-5 0,-48 25 0,1 3 0,61-22 0,-7 3 0,-41 16 0,67-16 0,-67 22 0,72-30 0,-64 21 0,61-16 0,22-8 0,-91 30 0,86-18 0,-84 23 0,78-27 0,-68 17 0,93-17 0,-86 22 0,65-22 0,-94 26 0,0 2 0,41-6 0,36-8 0,98-34 0,16 5 0,-165 38 0,49-15 0,-77 19 0,61-8 0,-49 10 0,138-18 0,-22 0 0,-92 10 0,74-5 0,-65 9 0,29-2 0,-10 1 0,-69 7 0,51-2 0,-46 5 0,0-2 0,-1-1 0,37-10 0,-37 7 0,1 2 0,-1 1 0,44-2 0,-29 5 0,46-8 0,-47 4 0,50 0 0,-54 7 0,-6 0 0,-1-2 0,1 0 0,59-12 0,-65 8 0,1 1 0,-1 2 0,1 1 0,28 2 0,-28 1 0,-1-2 0,1-1 0,53-10 0,-21-2 0,0 2 0,1 3 0,103-1 0,-132 8 0,58-10 0,-57 6 0,56-3 0,-52 8 0,1-1 0,59-11 0,-34 4 0,1 2 0,129 7 0,-69 2 0,1943-3 0,-2040 1 0,54 11 0,21 0 0,796-10 0,-439-4 0,-332-1 0,138 6 0,-172 8 0,-45-4 0,59 0 0,837-8 0,-916 2 0,54 11 0,-52-7 0,50 2 0,-28-7 0,-7 0 0,-1 1 0,85 13 0,-92-8 0,0-2 0,51 0 0,-49-4 0,78 12 0,66 13 0,-155-21 0,-1 0 0,51-1 0,-51-3 0,0 2 0,54 9 0,-55-7 0,-1 0 0,31 0 0,-31-3 0,0 1 0,36 8 0,-33-4 0,0-2 0,44 1 0,-39-3 0,45 7 0,-18 3 0,1-2 0,109 2 0,-123-10 0,56 9 0,-54-5 0,49 0 0,-80-5 0,0 1 0,32 7 0,32 3 0,-42-9 0,-1 1 0,1 3 0,72 20 0,-88-21 0,1-2 0,32 2 0,21 3 0,77 20 0,-101-24 0,-43-5 0,0 1 0,0 0 0,0 1 0,0 0 0,-1 1 0,1 1 0,19 7 0,-3 2 0,1-3 0,0 0 0,0-2 0,34 6 0,-8-2 0,-8-3 0,-27-6 0,0 1 0,-1 1 0,35 14 0,-10 5 0,-28-15 0,0-1 0,0 0 0,25 8 0,-20-8 0,0 1 0,0 1 0,-1 1 0,0 1 0,-1 0 0,28 25 0,-1-3 0,-30-25-1365,-2-2-5461</inkml:trace>
</inkml:ink>
</file>

<file path=ppt/ink/ink5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1:04:13.245"/>
    </inkml:context>
    <inkml:brush xml:id="br0">
      <inkml:brushProperty name="width" value="0.05" units="cm"/>
      <inkml:brushProperty name="height" value="0.05" units="cm"/>
      <inkml:brushProperty name="color" value="#E71224"/>
    </inkml:brush>
  </inkml:definitions>
  <inkml:trace contextRef="#ctx0" brushRef="#br0">270 0 24575,'0'10'0,"1"0"0,0-1 0,1 1 0,0 0 0,0-1 0,1 0 0,1 1 0,8 16 0,3 1 0,28 36 0,-23-35 0,-19-27 0,0 0 0,0 0 0,-1 0 0,1 1 0,0-1 0,0 0 0,-1 0 0,1 1 0,-1-1 0,1 0 0,-1 1 0,0-1 0,1 1 0,-1-1 0,0 0 0,0 1 0,0-1 0,0 1 0,0-1 0,0 1 0,-1-1 0,1 0 0,0 1 0,-1-1 0,1 0 0,-1 1 0,1-1 0,-1 0 0,0 1 0,1-1 0,-1 0 0,0 0 0,0 0 0,0 0 0,0 0 0,0 0 0,0 0 0,0 0 0,0 0 0,-1 0 0,1-1 0,0 1 0,0 0 0,-1-1 0,-1 1 0,-9 4 0,-1 0 0,0-1 0,0-1 0,-16 2 0,0 2 0,-8 4-273,0-1 0,0-1 0,0-2 0,-44 2 0,60-9-6553</inkml:trace>
</inkml:ink>
</file>

<file path=ppt/ink/ink5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1:04:16.023"/>
    </inkml:context>
    <inkml:brush xml:id="br0">
      <inkml:brushProperty name="width" value="0.05" units="cm"/>
      <inkml:brushProperty name="height" value="0.05" units="cm"/>
      <inkml:brushProperty name="color" value="#E71224"/>
    </inkml:brush>
  </inkml:definitions>
  <inkml:trace contextRef="#ctx0" brushRef="#br0">1273 499 24575,'-39'2'0,"0"2"0,-68 15 0,69-10 0,0-2 0,-75 4 0,-511-13 0,611 2 0,0 0 0,0-2 0,0 1 0,0-2 0,0 0 0,0 0 0,1-1 0,0-1 0,0 0 0,0 0 0,0-2 0,-21-14 0,26 15 0,-1 0 0,1-1 0,0 0 0,1-1 0,-1 1 0,2-1 0,-1 0 0,1-1 0,0 1 0,1-1 0,0 0 0,0 0 0,1-1 0,0 1 0,1-1 0,0 0 0,-2-14 0,3 10 0,1 1 0,0 0 0,0-1 0,1 1 0,1 0 0,0-1 0,5-15 0,-5 23 0,1 0 0,-1 1 0,1-1 0,0 0 0,0 1 0,1 0 0,0 0 0,0 0 0,0 0 0,0 0 0,1 1 0,0 0 0,0 0 0,0 0 0,0 1 0,1-1 0,7-2 0,37-19 0,-31 15 0,-1 1 0,1 0 0,1 1 0,-1 1 0,1 1 0,0 1 0,1 0 0,31-2 0,91 10 0,89-5 0,-149-9 0,-51 5 0,53-1 0,512 8 0,-578 0 0,0 1 0,32 7 0,34 4 0,-80-14 0,0 2 0,0-1 0,0 0 0,0 1 0,0 0 0,0 0 0,0 0 0,0 1 0,0 0 0,-1 0 0,1 0 0,0 0 0,7 6 0,-9-5 0,0 1 0,-1-1 0,1 0 0,-1 1 0,0 0 0,0-1 0,0 1 0,0 0 0,-1 0 0,0 0 0,0 0 0,0 0 0,0 1 0,0-1 0,-1 0 0,0 0 0,0 5 0,0-3 0,1 9 0,0 1 0,-2 0 0,0 0 0,-6 30 0,6-42 0,-1 0 0,1 1 0,-1-1 0,0 0 0,0 0 0,-1 0 0,1 0 0,-1 0 0,0-1 0,0 1 0,0-1 0,-1 1 0,1-1 0,-1 0 0,1-1 0,-1 1 0,0-1 0,0 1 0,0-1 0,-1-1 0,-5 3 0,-44 15 0,-98 20 0,-15 3 0,155-39 0,-132 27 0,51-24-1365,71-6-5461</inkml:trace>
</inkml:ink>
</file>

<file path=ppt/ink/ink5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1:04:19.289"/>
    </inkml:context>
    <inkml:brush xml:id="br0">
      <inkml:brushProperty name="width" value="0.05" units="cm"/>
      <inkml:brushProperty name="height" value="0.05" units="cm"/>
      <inkml:brushProperty name="color" value="#E71224"/>
    </inkml:brush>
  </inkml:definitions>
  <inkml:trace contextRef="#ctx0" brushRef="#br0">0 1099 24575,'11'-1'0,"0"-1"0,-1 0 0,1 0 0,-1-1 0,0-1 0,0 1 0,0-2 0,0 1 0,9-7 0,34-13 0,-50 22 0,37-13 0,72-38 0,-97 46 0,0 0 0,1 1 0,0 1 0,1 1 0,-1 0 0,1 1 0,-1 1 0,21 0 0,-9 0 0,48-11 0,-46 6 0,55-4 0,-55 8 0,-1-1 0,35-9 0,-8 0 0,94-10 0,14-3 0,-95 13 0,-38 8 0,-1-1 0,39-14 0,-32 9 0,1 1 0,51-7 0,-49 11 0,-1-2 0,42-15 0,-23 6 0,83-15 0,-82 20 0,82-27 0,-45 9 0,36-15 0,-59 19 0,84-20 0,-108 33 0,92-29 0,81-20 0,-112 28 0,-76 22 0,0 1 0,42-6 0,68-13 0,-120 25 0,43-15 0,16-4 0,93-3 0,-105 16 0,32-1 0,-67 9 0,49-9 0,-7 0 0,-8 3 0,-11 1 0,66 1 0,-68 7 0,-19 2 0,0-2 0,0-2 0,70-12 0,-65 7 0,-1 2 0,1 2 0,0 2 0,49 4 0,7 0 0,-60-3 0,-1-2 0,61-11 0,-65 9 0,-1 1 0,61 2 0,18-1 0,-37-10 0,-52 7 0,0 2 0,30-2 0,2237 4 0,-1093 3 0,-225-2 0,-942 2 0,53 9 0,22 1 0,292-11 0,-189-2 0,-172 2 0,53 10 0,-52-5 0,49 1 0,-84-7 0,44 0 0,0 2 0,58 10 0,96 13 0,-167-21 0,1-1 0,45-2 0,24 1 0,-35 11 0,-51-9 0,1-1 0,28 3 0,-27-6 0,11 1 0,-1 1 0,52 9 0,-49-5 0,0-2 0,44 0 0,-40-3 0,52 9 0,-22-2 0,0-3 0,126-6 0,-67-2 0,-68 6 0,83 13 0,-138-16 0,53 9 0,12 1 0,110 4 0,-154-13 0,1 2 0,29 5 0,-29-3 0,50 3 0,-36-7 0,68 14 0,-94-13 0,23 2 0,0-2 0,38-1 0,-49-3 0,1 2 0,-1 1 0,1 1 0,-1 1 0,0 1 0,30 10 0,-30-7 0,0-1 0,0-1 0,1-1 0,41 1 0,-30-3 0,89 20 0,-36-10 0,-62-6 0,-1-3 0,30 2 0,-24-3 0,0 1 0,0 2 0,33 9 0,-34-6 0,0-2 0,1-1 0,37 1 0,-35-4 0,62 11 0,-27-2 0,57 13 0,-109-20 0,1 0 0,31 14 0,16 4 0,83 7 0,-23-6 0,-32 0 0,-73-16 0,0-2 0,0 0 0,0-1 0,31 1 0,-19-2 0,46 7 0,-47-4 0,52 2 0,-57-7 0,47 10 0,-48-6 0,50 2 0,-58-6 0,0 1 0,0 0 0,0 1 0,-1 1 0,0 1 0,20 7 0,-11-3 0,-7-4 0,0-1 0,0-1 0,27 1 0,29 6 0,-54-6-1365,-1-2-5461</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5:10:26.060"/>
    </inkml:context>
    <inkml:brush xml:id="br0">
      <inkml:brushProperty name="width" value="0.05" units="cm"/>
      <inkml:brushProperty name="height" value="0.05" units="cm"/>
    </inkml:brush>
  </inkml:definitions>
  <inkml:trace contextRef="#ctx0" brushRef="#br0">0 24 24575,'4'0'0,"6"0"0,5 0 0,5 0 0,3 0 0,-3-4 0,0-2 0,0 0 0,2 2 0,-3 0-8191</inkml:trace>
</inkml:ink>
</file>

<file path=ppt/ink/ink5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1:04:20.185"/>
    </inkml:context>
    <inkml:brush xml:id="br0">
      <inkml:brushProperty name="width" value="0.05" units="cm"/>
      <inkml:brushProperty name="height" value="0.05" units="cm"/>
      <inkml:brushProperty name="color" value="#E71224"/>
    </inkml:brush>
  </inkml:definitions>
  <inkml:trace contextRef="#ctx0" brushRef="#br0">21 0 24575,'2'5'0,"0"0"0,1 0 0,0 0 0,-1-1 0,2 1 0,-1-1 0,0 0 0,1 0 0,0 0 0,0 0 0,6 4 0,1 3 0,35 32 0,-30-28 0,1 1 0,-2 0 0,27 36 0,-11-21 0,-4-6 0,-27-25 0,0 1 0,0-1 0,0 1 0,-1-1 0,1 1 0,0-1 0,0 1 0,-1-1 0,1 0 0,0 1 0,-1-1 0,1 1 0,-1-1 0,1 0 0,0 1 0,-1-1 0,1 0 0,-1 1 0,1-1 0,-1 0 0,1 0 0,-1 1 0,1-1 0,-1 0 0,1 0 0,-1 0 0,0 0 0,1 0 0,-1 0 0,1 0 0,-1 0 0,1 0 0,-1 0 0,1 0 0,-1 0 0,1 0 0,-2-1 0,-25 3 0,2-1 41,-1 1-1,-25 7 1,24-4-785,-48 3 1,53-8-6083</inkml:trace>
</inkml:ink>
</file>

<file path=ppt/ink/ink5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03:33:23.393"/>
    </inkml:context>
    <inkml:brush xml:id="br0">
      <inkml:brushProperty name="width" value="0.05" units="cm"/>
      <inkml:brushProperty name="height" value="0.05" units="cm"/>
    </inkml:brush>
  </inkml:definitions>
  <inkml:trace contextRef="#ctx0" brushRef="#br0">2 1543 24575,'-2'-106'0,"5"-114"0,2 187 0,2 1 0,1 0 0,13-34 0,12-46 0,-13 27 0,13-77 0,-22 96 0,-6 40 0,-1 0 0,0-30 0,-5-443-1365,1 478-5461</inkml:trace>
</inkml:ink>
</file>

<file path=ppt/ink/ink5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03:33:30.331"/>
    </inkml:context>
    <inkml:brush xml:id="br0">
      <inkml:brushProperty name="width" value="0.05" units="cm"/>
      <inkml:brushProperty name="height" value="0.05" units="cm"/>
    </inkml:brush>
  </inkml:definitions>
  <inkml:trace contextRef="#ctx0" brushRef="#br0">50 0 24575,'2'97'0,"-5"106"0,-8-129 0,6-52 0,1 1 0,0 31 0,5 794 0,-2-829 0,-1 0 0,-8 32 0,-2 34 0,12 114-1365,0-178-5461</inkml:trace>
</inkml:ink>
</file>

<file path=ppt/ink/ink5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03:35:34.230"/>
    </inkml:context>
    <inkml:brush xml:id="br0">
      <inkml:brushProperty name="width" value="0.05" units="cm"/>
      <inkml:brushProperty name="height" value="0.05" units="cm"/>
    </inkml:brush>
  </inkml:definitions>
  <inkml:trace contextRef="#ctx0" brushRef="#br0">31 1 24575,'1'35'0,"0"1"0,-2 0 0,-1 0 0,-11 56 0,6-49 0,2 1 0,2-1 0,2 1 0,4 45 0,0 12 0,-3 347-1365,0-427-5461</inkml:trace>
</inkml:ink>
</file>

<file path=ppt/ink/ink5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03:35:34.240"/>
    </inkml:context>
    <inkml:brush xml:id="br0">
      <inkml:brushProperty name="width" value="0.05" units="cm"/>
      <inkml:brushProperty name="height" value="0.05" units="cm"/>
    </inkml:brush>
  </inkml:definitions>
  <inkml:trace contextRef="#ctx0" brushRef="#br0">1 2 24575,'105'-2'0,"115"5"0,-212-3 0,-1 1 0,0 0 0,0 1 0,1-1 0,-1 1 0,0 1 0,-1-1 0,1 1 0,0 1 0,-1-1 0,1 1 0,-1 0 0,0 0 0,-1 1 0,1 0 0,-1 0 0,0 0 0,0 1 0,0-1 0,7 13 0,-6-5 0,0-1 0,-1 1 0,-1 1 0,0-1 0,0 0 0,-1 1 0,-1 0 0,-1-1 0,0 1 0,0 17 0,-1-21 0,-1-1 0,0 1 0,0 0 0,-1-1 0,0 1 0,0-1 0,-1 0 0,0 0 0,-1 0 0,0 0 0,0 0 0,-8 10 0,7-14 0,0 1 0,0 0 0,0-1 0,-1 0 0,0-1 0,0 1 0,0-1 0,0 0 0,-1 0 0,1-1 0,-1 0 0,0 0 0,0-1 0,0 1 0,-1-2 0,-11 3 0,-38 5 0,14-1 0,-77 3 0,99-10 0,1 2 0,-1 0 0,-35 11 0,143-11 0,-52-2 0,1 2 0,44 9 0,-68-10 0,61 7 0,-52-8 0,0 1 0,0 1 0,0 2 0,0 0 0,26 10 0,-41-13 0,0 1 0,0 0 0,-1 1 0,1-1 0,-1 1 0,0 0 0,0 1 0,-1-1 0,1 1 0,-1 0 0,0 0 0,-1 0 0,1 1 0,-1-1 0,0 1 0,0 0 0,0 0 0,-1 0 0,0 0 0,0 0 0,-1 1 0,1 7 0,1 3 0,-1 0 0,-1 0 0,0 0 0,-2 1 0,0-1 0,0 0 0,-2-1 0,-9 34 0,10-44 0,0 1 0,-1-1 0,1 0 0,-2 0 0,1 0 0,-1-1 0,1 1 0,-2-1 0,1 0 0,-1 0 0,1 0 0,-1 0 0,0-1 0,-1 0 0,1 0 0,-1-1 0,0 1 0,0-1 0,0 0 0,0-1 0,-1 1 0,1-1 0,0-1 0,-1 1 0,-9 0 0,-54 2 39,-93-6 1,45-1-1484,96 3-5382</inkml:trace>
</inkml:ink>
</file>

<file path=ppt/ink/ink5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03:35:34.241"/>
    </inkml:context>
    <inkml:brush xml:id="br0">
      <inkml:brushProperty name="width" value="0.05" units="cm"/>
      <inkml:brushProperty name="height" value="0.05" units="cm"/>
    </inkml:brush>
  </inkml:definitions>
  <inkml:trace contextRef="#ctx0" brushRef="#br0">247 3 24575,'-43'-1'0,"27"0"0,0 0 0,1 1 0,-1 1 0,0 0 0,-15 5 0,27-5 0,0 0 0,0 0 0,0 1 0,0 0 0,1 0 0,-1 0 0,0 0 0,1 1 0,0-1 0,-1 1 0,1 0 0,0 0 0,0 0 0,1 0 0,-1 0 0,1 1 0,-1-1 0,1 1 0,0 0 0,1 0 0,-1 0 0,0-1 0,0 6 0,-4 11 0,2-10 0,1 0 0,0 0 0,1 1 0,0-1 0,-1 17 0,3-25 0,1 1 0,-1-1 0,0 0 0,0 0 0,1 0 0,-1 0 0,1 0 0,0 0 0,0 0 0,0 0 0,0 0 0,0 0 0,0 0 0,0 0 0,0-1 0,1 1 0,-1 0 0,1-1 0,-1 1 0,1-1 0,0 0 0,0 1 0,-1-1 0,1 0 0,0 0 0,0 0 0,0 0 0,0-1 0,0 1 0,0 0 0,0-1 0,5 1 0,47 9 0,93 4 0,-144-13 0,0-1 0,0 0 0,0 0 0,0 0 0,0-1 0,0 1 0,0-1 0,0 1 0,0-1 0,0 0 0,0 0 0,0 0 0,-1-1 0,1 1 0,0 0 0,-1-1 0,1 0 0,-1 0 0,0 0 0,0 0 0,4-4 0,-3 1 0,-1 0 0,0 0 0,0 0 0,0 0 0,-1-1 0,0 1 0,0-1 0,0 1 0,-1 0 0,1-1 0,-2-7 0,-2-80 0,5 91 0,4 13 0,3 17 0,-1 3-192,2 0-1,1 0 0,1-1 1,1-1-1,20 33 1,-30-57-18,5 9-6616</inkml:trace>
</inkml:ink>
</file>

<file path=ppt/ink/ink5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03:35:34.242"/>
    </inkml:context>
    <inkml:brush xml:id="br0">
      <inkml:brushProperty name="width" value="0.05" units="cm"/>
      <inkml:brushProperty name="height" value="0.05" units="cm"/>
    </inkml:brush>
  </inkml:definitions>
  <inkml:trace contextRef="#ctx0" brushRef="#br0">0 1 24575,'5'0'0,"5"0"0,5 0 0,5 0 0,3 0 0,1 0 0,2 0 0,0 0 0,0 0 0,0 0 0,-1 0 0,1 0 0,-2 0 0,1 0 0,0 0 0,0 0 0,0 0 0,-4 0-8191</inkml:trace>
</inkml:ink>
</file>

<file path=ppt/ink/ink5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03:35:34.243"/>
    </inkml:context>
    <inkml:brush xml:id="br0">
      <inkml:brushProperty name="width" value="0.05" units="cm"/>
      <inkml:brushProperty name="height" value="0.05" units="cm"/>
    </inkml:brush>
  </inkml:definitions>
  <inkml:trace contextRef="#ctx0" brushRef="#br0">27 1 24575,'3'129'0,"-7"141"0,-8-203 0,7-49 0,2-1 0,-3 31 0,7 276-1365,-1-303-5461</inkml:trace>
</inkml:ink>
</file>

<file path=ppt/ink/ink5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03:35:34.244"/>
    </inkml:context>
    <inkml:brush xml:id="br0">
      <inkml:brushProperty name="width" value="0.05" units="cm"/>
      <inkml:brushProperty name="height" value="0.05" units="cm"/>
    </inkml:brush>
  </inkml:definitions>
  <inkml:trace contextRef="#ctx0" brushRef="#br0">203 1 24575,'-12'0'0,"1"-1"0,-1 1 0,1 1 0,0 0 0,-20 4 0,27-3 0,0-1 0,1 1 0,-1-1 0,0 1 0,1 0 0,-1 1 0,1-1 0,0 1 0,0-1 0,0 1 0,0 0 0,0 0 0,1 0 0,-1 0 0,1 1 0,-4 6 0,3-3 0,-7 9 0,1 1 0,1 1 0,1-1 0,0 1 0,-4 20 0,10-34 0,0 1 0,1-1 0,0 1 0,-1 0 0,1-1 0,1 1 0,-1-1 0,1 1 0,-1 0 0,2-1 0,-1 1 0,0-1 0,1 0 0,0 1 0,0-1 0,0 0 0,0 0 0,1 0 0,-1 0 0,1-1 0,0 1 0,0-1 0,0 0 0,1 0 0,-1 0 0,7 4 0,-3-3 5,0 0 0,0-1 0,0 0 0,0 0 0,0-1 0,1 1 0,-1-2 0,1 1 0,14 0 0,74-3-284,-52-1-857,-22 2-5690</inkml:trace>
</inkml:ink>
</file>

<file path=ppt/ink/ink5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03:35:34.245"/>
    </inkml:context>
    <inkml:brush xml:id="br0">
      <inkml:brushProperty name="width" value="0.05" units="cm"/>
      <inkml:brushProperty name="height" value="0.05" units="cm"/>
    </inkml:brush>
  </inkml:definitions>
  <inkml:trace contextRef="#ctx0" brushRef="#br0">1 1 24575,'0'923'0,"-1"-958"0,3 1 0,6-45 0,-6 67 0,1-1 0,1 1 0,0 0 0,1 0 0,0 0 0,0 1 0,1 0 0,1 0 0,13-17 0,-12 19 0,0 0 0,1 0 0,-1 1 0,2 1 0,-1 0 0,1 0 0,0 0 0,0 1 0,19-7 0,-26 12 0,-1 0 0,1 0 0,0 0 0,0 1 0,0-1 0,0 1 0,0 0 0,0 0 0,0 0 0,0 0 0,0 1 0,0-1 0,0 1 0,0-1 0,0 1 0,0 0 0,4 2 0,-5-1 0,1 0 0,0 1 0,0-1 0,-1 1 0,1 0 0,-1 0 0,0 0 0,0 0 0,0 0 0,0 0 0,-1 0 0,1 1 0,-1-1 0,0 1 0,0-1 0,0 1 0,0-1 0,0 5 0,3 31 13,-1 1-1,-2 0 0,-4 46 0,-1 8-1426,5-73-5412</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5:10:26.498"/>
    </inkml:context>
    <inkml:brush xml:id="br0">
      <inkml:brushProperty name="width" value="0.05" units="cm"/>
      <inkml:brushProperty name="height" value="0.05" units="cm"/>
    </inkml:brush>
  </inkml:definitions>
  <inkml:trace contextRef="#ctx0" brushRef="#br0">1 0 24575,'4'0'0,"6"0"0,6 0 0,3 0 0,4 0 0,1 0 0,2 0 0,0 0 0,0 0 0,-5 0-8191</inkml:trace>
</inkml:ink>
</file>

<file path=ppt/ink/ink5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03:35:34.235"/>
    </inkml:context>
    <inkml:brush xml:id="br0">
      <inkml:brushProperty name="width" value="0.05" units="cm"/>
      <inkml:brushProperty name="height" value="0.05" units="cm"/>
    </inkml:brush>
  </inkml:definitions>
  <inkml:trace contextRef="#ctx0" brushRef="#br0">34 0 24575,'1'58'0,"0"-21"0,-1 0 0,-2 0 0,-1 0 0,-10 42 0,6-39 0,2 1 0,2-1 0,1 1 0,6 61 0,-1-3 0,-3 100-1365,0-178-5461</inkml:trace>
</inkml:ink>
</file>

<file path=ppt/ink/ink5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03:35:34.236"/>
    </inkml:context>
    <inkml:brush xml:id="br0">
      <inkml:brushProperty name="width" value="0.05" units="cm"/>
      <inkml:brushProperty name="height" value="0.05" units="cm"/>
    </inkml:brush>
  </inkml:definitions>
  <inkml:trace contextRef="#ctx0" brushRef="#br0">1 122 24575,'2'0'0,"-1"1"0,1 0 0,-1 0 0,1 0 0,-1 0 0,1 0 0,-1 0 0,0 0 0,1 1 0,-1-1 0,0 0 0,0 1 0,0-1 0,0 1 0,0-1 0,0 1 0,0 2 0,15 29 0,10 94 0,4 91 0,-25-170 0,-1-21 0,2 0 0,1 0 0,1 0 0,17 36 0,14 49 0,-28-53 0,-10-48 0,0 1 0,1 0 0,1 0 0,0 0 0,0-1 0,11 22 0,-14-32 0,1 0 0,-1 0 0,1 0 0,-1 0 0,1 0 0,-1 0 0,1 0 0,0-1 0,-1 1 0,1 0 0,0 0 0,0-1 0,0 1 0,0 0 0,-1-1 0,1 1 0,0-1 0,0 1 0,0-1 0,0 0 0,0 1 0,0-1 0,0 0 0,0 0 0,0 1 0,1-1 0,-1 0 0,0 0 0,0 0 0,1-1 0,0 0 0,0 0 0,0 0 0,0 0 0,0 0 0,0-1 0,0 1 0,0-1 0,0 1 0,-1-1 0,1 0 0,-1 0 0,3-3 0,3-6 0,-1 1 0,-1-1 0,0 0 0,6-18 0,53-136 0,-51 117 0,13-86 0,-26 132 0,10-49 0,22-65 0,-28 103 0,7-33 0,8-52 0,0-71 0,-10 94-1365,-8 54-5461</inkml:trace>
</inkml:ink>
</file>

<file path=ppt/ink/ink5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03:35:34.237"/>
    </inkml:context>
    <inkml:brush xml:id="br0">
      <inkml:brushProperty name="width" value="0.05" units="cm"/>
      <inkml:brushProperty name="height" value="0.05" units="cm"/>
    </inkml:brush>
  </inkml:definitions>
  <inkml:trace contextRef="#ctx0" brushRef="#br0">303 25 24575,'-53'19'0,"12"-13"0,33-6 0,0 0 0,1 1 0,-1 0 0,1 1 0,-1 0 0,1 0 0,0 0 0,-1 1 0,1 0 0,1 0 0,-1 1 0,0 0 0,1 0 0,-8 7 0,5-3 0,1 1 0,0 0 0,0 0 0,0 1 0,1 0 0,1 0 0,0 1 0,0 0 0,1 0 0,1 0 0,0 1 0,0-1 0,1 1 0,0 0 0,1 0 0,1 0 0,0 0 0,0 0 0,2 16 0,-1-24 0,0 4 0,0-1 0,0 1 0,1 0 0,0-1 0,4 15 0,-4-19 0,1-1 0,-1 0 0,0 1 0,1-1 0,0 0 0,-1 0 0,1 0 0,0 0 0,0 0 0,0 0 0,0 0 0,1-1 0,-1 1 0,0-1 0,1 1 0,-1-1 0,1 0 0,-1 0 0,6 1 0,7 3 0,1 0 0,1-1 0,-1-1 0,0 0 0,1-1 0,17-1 0,-27-1 0,0-1 0,0 0 0,0 0 0,0-1 0,0 0 0,0 0 0,-1-1 0,1 0 0,-1 0 0,0 0 0,1-1 0,-1 0 0,-1 0 0,1 0 0,-1-1 0,8-7 0,-2 0 0,-1 0 0,0 0 0,-1-1 0,0 0 0,-1-1 0,0 0 0,-1 0 0,-1-1 0,0 0 0,-1 0 0,-1 0 0,0 0 0,-1-1 0,-1 0 0,0 1 0,-1-1 0,-1 0 0,-2-20 0,1 32 6,0 0 0,0 0 0,0 0 0,0 0 0,-1 1 0,0-1 0,1 1 0,-1-1 0,-1 1 0,1-1 0,0 1 0,-1 0 0,0 0 0,0 0 0,0 1 0,0-1 0,0 1 0,0-1 0,-5-1 0,-1-1-218,0 0 0,0 1 0,0 0-1,-1 1 1,0 0 0,-15-3 0,7 4-6614</inkml:trace>
</inkml:ink>
</file>

<file path=ppt/ink/ink5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03:35:34.238"/>
    </inkml:context>
    <inkml:brush xml:id="br0">
      <inkml:brushProperty name="width" value="0.05" units="cm"/>
      <inkml:brushProperty name="height" value="0.05" units="cm"/>
    </inkml:brush>
  </inkml:definitions>
  <inkml:trace contextRef="#ctx0" brushRef="#br0">1 1 24575,'0'400'0,"0"-423"0,0 0 0,0 1 0,6-41 0,-5 58 0,0-1 0,1 0 0,0 1 0,-1 0 0,2-1 0,-1 1 0,1 0 0,-1 0 0,1 0 0,1 0 0,-1 1 0,1-1 0,-1 1 0,1 0 0,1 0 0,5-4 0,37-29 0,-38 30 0,0-1 0,0 1 0,0 0 0,1 1 0,-1 0 0,2 1 0,-1 0 0,1 1 0,-1 0 0,16-4 0,26-3 0,-37 6 0,1 1 0,-1 1 0,1 0 0,-1 1 0,1 1 0,0 1 0,0 0 0,22 3 0,-34-2-76,1 1 1,-1-1-1,1 1 0,-1 0 0,0 0 0,0 1 0,0-1 0,0 1 1,0 0-1,-1 0 0,1 0 0,-1 0 0,0 1 0,1-1 1,-2 1-1,1 0 0,3 6 0,1 5-6750</inkml:trace>
</inkml:ink>
</file>

<file path=ppt/ink/ink5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03:35:34.239"/>
    </inkml:context>
    <inkml:brush xml:id="br0">
      <inkml:brushProperty name="width" value="0.05" units="cm"/>
      <inkml:brushProperty name="height" value="0.05" units="cm"/>
    </inkml:brush>
  </inkml:definitions>
  <inkml:trace contextRef="#ctx0" brushRef="#br0">24 44 24575,'1'67'0,"1"-37"0,-2 0 0,0 0 0,-2 0 0,-2 0 0,-8 37 0,6-57 0,3-25 0,5-28 0,3 27 0,1 0 0,0 1 0,1-1 0,0 1 0,1 1 0,1-1 0,15-17 0,5-4 0,48-45 0,-75 79 0,0 0 0,0 0 0,0 0 0,0 0 0,0 1 0,0-1 0,1 1 0,-1-1 0,1 1 0,-1 0 0,1 0 0,-1 0 0,1 0 0,0 0 0,-1 0 0,1 1 0,0-1 0,0 1 0,-1 0 0,5 0 0,-4 1 0,-1 0 0,1 0 0,-1 0 0,1 1 0,-1-1 0,0 0 0,1 1 0,-1 0 0,0-1 0,0 1 0,0 0 0,0 0 0,0 0 0,-1 1 0,1-1 0,2 4 0,4 11 0,-1 1 0,0-1 0,-1 1 0,6 31 0,-11-47 0,3 12 0,-2 0 0,1 0 0,-2 0 0,0 0 0,0 0 0,-2 0 0,1 0 0,-2 0 0,0 0 0,-1 0 0,0 0 0,-1-1 0,0 1 0,-13 24 0,7-29 0,5-19 0,7-22 0,5 18 0,0 0 0,1 1 0,1 0 0,0 0 0,1 1 0,1 0 0,0 1 0,0 0 0,1 0 0,15-10 0,20-19 0,-38 32 0,-1 0 0,2 2 0,-1-1 0,0 1 0,1 0 0,0 1 0,1 0 0,-1 0 0,16-3 0,-23 7 0,0 0 0,0 1 0,0 0 0,0-1 0,0 1 0,0 0 0,0 1 0,0-1 0,1 0 0,-1 1 0,-1 0 0,1 0 0,0 0 0,0 0 0,0 0 0,3 2 0,-3-1 0,0 1 0,-1-1 0,1 1 0,-1 0 0,0 0 0,1 0 0,-1 0 0,-1 0 0,1 0 0,0 0 0,-1 1 0,1-1 0,-1 1 0,0-1 0,0 1 0,0 6 0,5 21-115,14 112-1135,-19-122-5576</inkml:trace>
</inkml:ink>
</file>

<file path=ppt/ink/ink5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03:35:34.231"/>
    </inkml:context>
    <inkml:brush xml:id="br0">
      <inkml:brushProperty name="width" value="0.05" units="cm"/>
      <inkml:brushProperty name="height" value="0.05" units="cm"/>
    </inkml:brush>
  </inkml:definitions>
  <inkml:trace contextRef="#ctx0" brushRef="#br0">355 2 24575,'-24'-1'0,"3"1"0,-1 0 0,-37 6 0,51-4 0,0 0 0,0 1 0,0 0 0,0 0 0,1 0 0,-1 1 0,1 0 0,0 1 0,0 0 0,-10 9 0,8-4 0,0 0 0,0 1 0,0 0 0,2 0 0,-1 1 0,2 0 0,-1 1 0,2-1 0,0 1 0,-4 13 0,-6 13 0,9-23 0,-1 0 0,2 1 0,0 0 0,2 0 0,-1 0 0,2 0 0,-1 31 0,3-2 0,-2-23 0,2 1 0,0 0 0,2 0 0,0-1 0,2 0 0,0 1 0,2-1 0,13 36 0,-13-46 0,0-1 0,0-1 0,1 1 0,0-1 0,15 17 0,-17-24 0,0 1 0,0-1 0,1 0 0,-1-1 0,1 1 0,0-1 0,0 0 0,0-1 0,0 0 0,0 1 0,0-2 0,1 1 0,10 1 0,14-1-120,55-1 0,-58-2-1005,-6 1-5701</inkml:trace>
</inkml:ink>
</file>

<file path=ppt/ink/ink5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03:35:34.232"/>
    </inkml:context>
    <inkml:brush xml:id="br0">
      <inkml:brushProperty name="width" value="0.05" units="cm"/>
      <inkml:brushProperty name="height" value="0.05" units="cm"/>
    </inkml:brush>
  </inkml:definitions>
  <inkml:trace contextRef="#ctx0" brushRef="#br0">0 51 24575,'53'-19'0,"104"-3"0,-146 20 0,0-1 0,0 1 0,0 1 0,1 0 0,-1 1 0,0 0 0,1 0 0,-1 1 0,0 1 0,0 0 0,14 5 0,-19-5 0,-1 0 0,1 1 0,-1 0 0,0 0 0,0 0 0,-1 1 0,1 0 0,-1 0 0,1 0 0,-1 0 0,0 1 0,-1-1 0,1 1 0,-1 0 0,0 0 0,0 0 0,-1 1 0,1-1 0,-1 1 0,0-1 0,-1 1 0,0 0 0,1 6 0,3 15 0,-2-1 0,-2 0 0,0 1 0,-1-1 0,-2 1 0,-7 37 0,7-59 0,0 1 0,0-1 0,0 0 0,-1-1 0,0 1 0,0 0 0,0-1 0,-1 1 0,1-1 0,-1 0 0,0 0 0,0-1 0,0 1 0,-1-1 0,1 0 0,-1 0 0,0 0 0,0-1 0,0 0 0,0 0 0,-8 2 0,-4 1 0,1-1 0,-2 0 0,1-2 0,0 0 0,-27-1 0,20-1-1365,2 0-5461</inkml:trace>
</inkml:ink>
</file>

<file path=ppt/ink/ink5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03:35:34.233"/>
    </inkml:context>
    <inkml:brush xml:id="br0">
      <inkml:brushProperty name="width" value="0.05" units="cm"/>
      <inkml:brushProperty name="height" value="0.05" units="cm"/>
    </inkml:brush>
  </inkml:definitions>
  <inkml:trace contextRef="#ctx0" brushRef="#br0">302 1 24575,'-7'2'0,"-1"0"0,1 0 0,0 1 0,0 0 0,0 1 0,-8 4 0,0 0 0,-7 3 0,0 0 0,1 2 0,1 0 0,0 1 0,-28 27 0,40-33 0,1-1 0,0 1 0,1 1 0,0-1 0,0 1 0,1 0 0,0 0 0,1 1 0,0 0 0,0-1 0,1 1 0,0 1 0,1-1 0,0 0 0,-1 16 0,3-14 0,0-1 0,0 0 0,1 1 0,0-1 0,1 0 0,5 15 0,-6-23 0,0 0 0,0 1 0,0-1 0,1 0 0,0 0 0,0 0 0,0 0 0,0 0 0,0-1 0,0 1 0,1-1 0,-1 1 0,1-1 0,0 0 0,-1 0 0,1 0 0,0 0 0,0-1 0,1 1 0,-1-1 0,0 0 0,0 0 0,1 0 0,5 1 0,16 0-23,0-1-1,36-2 0,-23-1-1270,-16 1-5532</inkml:trace>
</inkml:ink>
</file>

<file path=ppt/ink/ink5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03:35:34.234"/>
    </inkml:context>
    <inkml:brush xml:id="br0">
      <inkml:brushProperty name="width" value="0.05" units="cm"/>
      <inkml:brushProperty name="height" value="0.05" units="cm"/>
    </inkml:brush>
  </inkml:definitions>
  <inkml:trace contextRef="#ctx0" brushRef="#br0">35 0 24575,'13'1'0,"-1"-1"0,0 2 0,0 0 0,0 0 0,0 1 0,-1 1 0,1 0 0,-1 0 0,0 1 0,0 0 0,0 1 0,-1 1 0,0-1 0,0 2 0,0-1 0,-1 1 0,-1 1 0,1 0 0,8 12 0,-3-2 0,-1 0 0,-1 2 0,-1-1 0,-1 1 0,0 1 0,-2 0 0,-1 0 0,0 1 0,3 25 0,-5-22 0,2 12 0,-1-1 0,1 61 0,-7-90 0,0 0 0,0 0 0,0 0 0,-1 0 0,0-1 0,-1 1 0,0 0 0,0 0 0,-1-1 0,0 1 0,0-1 0,0 0 0,-1 0 0,0 0 0,-1-1 0,0 1 0,0-1 0,0 0 0,0 0 0,-1-1 0,0 0 0,0 0 0,-8 5 0,-7 4 0,-9 6 0,-42 21 0,60-35 0,0-1 0,0-1 0,0 0 0,-1-1 0,1 0 0,-1-1 0,-18 1 0,-13 2-1365,28 0-5461</inkml:trace>
</inkml:ink>
</file>

<file path=ppt/ink/ink5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1:02:36.130"/>
    </inkml:context>
    <inkml:brush xml:id="br0">
      <inkml:brushProperty name="width" value="0.05" units="cm"/>
      <inkml:brushProperty name="height" value="0.05" units="cm"/>
    </inkml:brush>
  </inkml:definitions>
  <inkml:trace contextRef="#ctx0" brushRef="#br0">203 0 24575,'-21'53'0,"15"-6"0,2 0 0,2 0 0,6 58 0,-2-3 0,0-6 0,-4 106 0,-10-128 0,7-51 0,1 0 0,0 31 0,6 63 0,-4 90 0,-10-133 0,8-51 0,0 0 0,-1 31 0,8 127 0,-5 137 0,-10-235 0,7-52 0,-3 54 0,8-55 0,-1 0 0,-1-1 0,-9 41 0,4-27 0,2 1 0,2 0 0,2 0 0,5 44 0,-2 13 0,-1-44 0,1-20 0,-3 0 0,0 0 0,-3 0 0,-9 41 0,9-54 0,1 0 0,0 0 0,2 42 0,1-39 0,0-1 0,-9 48 0,0-7 0,2 1 0,3 0 0,7 96 0,0-33 0,-5-50 0,-15 112 0,9-114 0,7 157 0,4-103 0,-5 4 0,5 149 0,8-203 0,-5-51 0,2 52 0,-7-59 0,10 48 0,-7-47 0,4 49 0,-9-6 0,0-35 0,1 1 0,2 0 0,1 0 0,9 42 0,-5-37 0,-2 0 0,-2 1 0,-1-1 0,-6 62 0,1-2 0,3 498 0,2-579 0,-1 0 0,9 32 0,2 34 0,-11-34 0,-1-22 0,1 1 0,1 0 0,9 39 0,4 37 0,-5-23 0,1 14 0,-10-73 0,2 0 0,0-1 0,2 1 0,0-1 0,10 27 0,0 10-1365,-13-41-5461</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5:10:26.936"/>
    </inkml:context>
    <inkml:brush xml:id="br0">
      <inkml:brushProperty name="width" value="0.05" units="cm"/>
      <inkml:brushProperty name="height" value="0.05" units="cm"/>
    </inkml:brush>
  </inkml:definitions>
  <inkml:trace contextRef="#ctx0" brushRef="#br0">1 0 24575,'4'0'0,"6"0"0,5 0 0,5 0 0,3 0 0,-3 0-8191</inkml:trace>
</inkml:ink>
</file>

<file path=ppt/ink/ink5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1:02:38.315"/>
    </inkml:context>
    <inkml:brush xml:id="br0">
      <inkml:brushProperty name="width" value="0.05" units="cm"/>
      <inkml:brushProperty name="height" value="0.05" units="cm"/>
    </inkml:brush>
  </inkml:definitions>
  <inkml:trace contextRef="#ctx0" brushRef="#br0">1 176 24575,'15'-1'0,"1"-1"0,-1 0 0,17-5 0,37-5 0,401 9 0,-238 5 0,2734-2 0,-2919-2 0,0-3 0,59-13 0,-56 9 0,93-7 0,-105 14 0,41-9 0,38-2 0,6 1 0,-79 6 0,44 0 0,52-7 0,-92 7 0,50 0 0,51 9 0,168-6 0,-224-8 0,-55 5 0,52-1 0,2362 5 86,-1161 5-1537,-1269-3-5375</inkml:trace>
</inkml:ink>
</file>

<file path=ppt/ink/ink5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1:02:49.498"/>
    </inkml:context>
    <inkml:brush xml:id="br0">
      <inkml:brushProperty name="width" value="0.05" units="cm"/>
      <inkml:brushProperty name="height" value="0.05" units="cm"/>
    </inkml:brush>
  </inkml:definitions>
  <inkml:trace contextRef="#ctx0" brushRef="#br0">0 0 24575,'401'0'-1365,"-384"0"-5461</inkml:trace>
</inkml:ink>
</file>

<file path=ppt/ink/ink5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1:02:51.637"/>
    </inkml:context>
    <inkml:brush xml:id="br0">
      <inkml:brushProperty name="width" value="0.05" units="cm"/>
      <inkml:brushProperty name="height" value="0.05" units="cm"/>
    </inkml:brush>
  </inkml:definitions>
  <inkml:trace contextRef="#ctx0" brushRef="#br0">223 0 24575,'-3'1'0,"1"-1"0,-1 0 0,0 1 0,1-1 0,-1 1 0,1-1 0,-1 1 0,1 0 0,0 0 0,-1 0 0,1 0 0,0 0 0,0 0 0,-3 3 0,-28 25 0,28-24 0,0 0 0,-1 0 0,1 0 0,-11 6 0,11-8 0,0 1 0,0 0 0,1 0 0,0 0 0,0 0 0,0 0 0,0 1 0,1-1 0,0 1 0,0 0 0,-3 10 0,0-2 0,2 1 0,0-1 0,-3 20 0,5 7 0,1-24 0,-1 0 0,-6 29 0,-1-20 0,2 0 0,2 0 0,-3 52 0,8-60 0,-1-5 0,1 0 0,1 0 0,1 0 0,4 17 0,-4-25 0,-1 0 0,1 0 0,1 0 0,-1 0 0,1-1 0,-1 1 0,1-1 0,1 1 0,-1-1 0,1 0 0,-1 0 0,1 0 0,0 0 0,0-1 0,1 1 0,7 3 0,9 4-110,-14-7-4,0 1 0,0-1-1,0 0 1,0 0 0,1-1 0,-1 0 0,1 0 0,0 0 0,0-1 0,9 2 0,-1-3-6712</inkml:trace>
</inkml:ink>
</file>

<file path=ppt/ink/ink5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1:02:52.486"/>
    </inkml:context>
    <inkml:brush xml:id="br0">
      <inkml:brushProperty name="width" value="0.05" units="cm"/>
      <inkml:brushProperty name="height" value="0.05" units="cm"/>
    </inkml:brush>
  </inkml:definitions>
  <inkml:trace contextRef="#ctx0" brushRef="#br0">2 1 24575,'-2'82'0,"4"90"0,16-107-1365,-17-53-5461</inkml:trace>
</inkml:ink>
</file>

<file path=ppt/ink/ink5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1:02:53.289"/>
    </inkml:context>
    <inkml:brush xml:id="br0">
      <inkml:brushProperty name="width" value="0.05" units="cm"/>
      <inkml:brushProperty name="height" value="0.05" units="cm"/>
    </inkml:brush>
  </inkml:definitions>
  <inkml:trace contextRef="#ctx0" brushRef="#br0">0 0 24575,'322'0'-1365,"-305"0"-5461</inkml:trace>
</inkml:ink>
</file>

<file path=ppt/ink/ink5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1:02:55.394"/>
    </inkml:context>
    <inkml:brush xml:id="br0">
      <inkml:brushProperty name="width" value="0.05" units="cm"/>
      <inkml:brushProperty name="height" value="0.05" units="cm"/>
    </inkml:brush>
  </inkml:definitions>
  <inkml:trace contextRef="#ctx0" brushRef="#br0">62 179 24575,'16'1'0,"0"-1"0,0-1 0,-1 0 0,1-1 0,18-4 0,-28 4 0,0 0 0,-1 0 0,0 0 0,0 0 0,0 0 0,0-1 0,0 0 0,0 0 0,-1 0 0,0 0 0,0-1 0,0 1 0,0-1 0,-1 0 0,1 0 0,-1 0 0,2-5 0,0 2 0,0-1 0,-1 0 0,0 0 0,-1-1 0,3-12 0,-6 19 0,1 1 0,-1-1 0,0 1 0,0-1 0,0 1 0,0-1 0,0 0 0,0 1 0,0-1 0,-1 1 0,1-1 0,-1 1 0,0-1 0,1 1 0,-1-1 0,0 1 0,0-1 0,0 1 0,0 0 0,-1-1 0,1 1 0,0 0 0,-1 0 0,1 0 0,-1 0 0,1 0 0,-1 0 0,0 0 0,1 0 0,-1 0 0,0 1 0,0-1 0,0 1 0,0-1 0,0 1 0,0-1 0,-2 1 0,-9-2 0,-1 1 0,1 0 0,-1 0 0,-25 2 0,34 0 0,-1-1 0,1 1 0,-1 0 0,1 0 0,-1 1 0,1-1 0,0 1 0,0 0 0,0 0 0,0 0 0,0 0 0,1 1 0,-1 0 0,-5 3 0,3 1 0,0 0 0,0 0 0,1 0 0,0 0 0,1 1 0,-1 0 0,2 0 0,0 0 0,0 0 0,1 0 0,0 1 0,1-1 0,0 1 0,0 0 0,1-1 0,1 16 0,0-16 0,0 2 0,0-1 0,1 0 0,0 1 0,1-1 0,4 12 0,-5-18 0,0 0 0,1-1 0,0 1 0,0 0 0,0-1 0,0 1 0,0-1 0,1 1 0,0-1 0,-1 0 0,1 0 0,0 0 0,0 0 0,1 0 0,-1 0 0,0-1 0,1 1 0,-1-1 0,1 0 0,4 2 0,17 3 0,0-1 0,1-1 0,-1-1 0,1-1 0,0 0 0,35-2 0,-42 0-1365,-1 0-5461</inkml:trace>
</inkml:ink>
</file>

<file path=ppt/ink/ink5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1:02:56.289"/>
    </inkml:context>
    <inkml:brush xml:id="br0">
      <inkml:brushProperty name="width" value="0.05" units="cm"/>
      <inkml:brushProperty name="height" value="0.05" units="cm"/>
    </inkml:brush>
  </inkml:definitions>
  <inkml:trace contextRef="#ctx0" brushRef="#br0">0 0 24575,'4'2'0,"0"0"0,0 1 0,0-1 0,-1 0 0,0 1 0,6 5 0,1 0 0,2 3 0,0 0 0,13 16 0,7 6 0,-25-27 0,-2 1 0,1-1 0,-1 1 0,0 0 0,-1 1 0,0-1 0,3 9 0,14 56 0,-13-43 0,12 66 0,-15-69 0,-1 0 0,-1 0 0,-2 0 0,-2 0 0,-4 29 0,5-52 3,-1 0-1,0 0 1,1 0-1,-1 0 1,-1 0-1,1 0 0,-1 0 1,1 0-1,-1 0 1,0 0-1,0 0 1,-1-1-1,1 1 1,-1 0-1,1-1 1,-1 0-1,0 0 0,0 1 1,0-2-1,-1 1 1,1 0-1,-5 1 1,-5 2-72,0-1 1,0-1-1,-1 0 1,-27 4-1,-1-1-1010,28-3-5747</inkml:trace>
</inkml:ink>
</file>

<file path=ppt/ink/ink5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1:03:00.060"/>
    </inkml:context>
    <inkml:brush xml:id="br0">
      <inkml:brushProperty name="width" value="0.05" units="cm"/>
      <inkml:brushProperty name="height" value="0.05" units="cm"/>
    </inkml:brush>
  </inkml:definitions>
  <inkml:trace contextRef="#ctx0" brushRef="#br0">45 0 24575,'12'1'0,"-1"0"0,0 0 0,0 1 0,-1 0 0,1 0 0,0 1 0,-1 0 0,0 1 0,0 0 0,0 0 0,0 1 0,-1 0 0,0 0 0,0 0 0,-1 1 0,0 0 0,0 1 0,-1-1 0,8 10 0,-5-4 0,-1 1 0,-1 0 0,-1 0 0,0 0 0,-1 1 0,7 28 0,-8-24 0,2-1 0,0 1 0,15 24 0,-17-33 0,-1 0 0,0 0 0,-1 0 0,0 0 0,-1 1 0,0-1 0,0 19 0,6 28 0,-3-31 0,-2 0 0,0 1 0,-2-1 0,-6 43 0,3-62 0,0 1 0,0-1 0,-1 1 0,0-1 0,0 0 0,-1 0 0,-6 8 0,-10 17 0,6-3 0,9-14 0,-1-1 0,-1-1 0,-1 1 0,0-1 0,-1 0 0,-18 18 0,4-6 0,19-19 0,-1 0 0,1 0 0,-1-1 0,0 1 0,-1-1 0,-10 7 0,-22 15 0,32-20 0,0-1 0,-1-1 0,0 1 0,0-1 0,-9 4 0,-69 32-1365,73-35-5461</inkml:trace>
</inkml:ink>
</file>

<file path=ppt/ink/ink5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1:02:45.084"/>
    </inkml:context>
    <inkml:brush xml:id="br0">
      <inkml:brushProperty name="width" value="0.05" units="cm"/>
      <inkml:brushProperty name="height" value="0.05" units="cm"/>
    </inkml:brush>
  </inkml:definitions>
  <inkml:trace contextRef="#ctx0" brushRef="#br0">1 49 24575,'0'-2'0,"0"1"0,0-1 0,0 0 0,1 1 0,-1-1 0,1 1 0,-1-1 0,1 1 0,0-1 0,-1 1 0,1-1 0,0 1 0,0 0 0,1-1 0,-1 1 0,0 0 0,0-1 0,3 0 0,0 0 0,-1 0 0,0 0 0,1 1 0,0-1 0,-1 1 0,1 0 0,0 0 0,7-2 0,6 1 0,0 1 0,0 0 0,26 1 0,-33 0 0,63 0 0,55 1 0,-123 0 0,1-1 0,-1 1 0,1 0 0,-1 0 0,1 0 0,-1 1 0,0 0 0,0-1 0,0 1 0,0 1 0,0-1 0,-1 0 0,1 1 0,-1 0 0,0 0 0,0 0 0,0 0 0,-1 0 0,1 1 0,-1 0 0,4 5 0,-3-3 0,-1-1 0,-1 1 0,1 0 0,-1 0 0,-1 0 0,1 0 0,-1 0 0,-1 0 0,1 1 0,-1-1 0,-1 0 0,1 0 0,-1 0 0,-4 12 0,3-14 0,0 1 0,-1 0 0,1-1 0,-1 1 0,0-1 0,-1 0 0,1 0 0,-1 0 0,0 0 0,0 0 0,-6 4 0,-7 2 0,1 1 0,-21 8 0,24-13 0,0 0 0,1 1 0,0 1 0,1-1 0,-11 11 0,16-13 11,0-1 0,-1 1 0,0-1 0,0 0 0,0 0 0,0-1-1,-1 1 1,1-1 0,-1-1 0,-14 4 0,1-1-382,0-1-1,-1 0 1,-23 0 0,28-3-6455</inkml:trace>
</inkml:ink>
</file>

<file path=ppt/ink/ink5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1:02:46.105"/>
    </inkml:context>
    <inkml:brush xml:id="br0">
      <inkml:brushProperty name="width" value="0.05" units="cm"/>
      <inkml:brushProperty name="height" value="0.05" units="cm"/>
    </inkml:brush>
  </inkml:definitions>
  <inkml:trace contextRef="#ctx0" brushRef="#br0">304 0 24575,'-26'1'0,"0"1"0,1 1 0,0 1 0,0 1 0,0 0 0,0 2 0,-27 9 0,48-14 0,-1 0 0,1 0 0,0 1 0,0-1 0,0 1 0,0 0 0,1-1 0,-1 1 0,1 0 0,0 1 0,0-1 0,0 0 0,1 1 0,-1-1 0,1 1 0,0 0 0,0 0 0,-1 7 0,-1 1 0,1 1 0,0 0 0,2 1 0,0 17 0,1-27 0,0 1 0,0-1 0,1 0 0,0 0 0,0 1 0,0-1 0,0 0 0,1 0 0,0 0 0,0 0 0,1 0 0,4 5 0,-3-5 0,1 1 0,0-1 0,1 0 0,-1 0 0,1-1 0,0 0 0,0 1 0,11 3 0,-8-3-80,4 1 133,-1 0-1,1 0 1,17 4-1,-24-8-176,-1-1-1,1 1 0,-1 0 1,1-1-1,-1 0 1,1 0-1,-1 0 0,1-1 1,-1 0-1,0 1 1,10-4-1,-1 1-6701</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5:10:27.451"/>
    </inkml:context>
    <inkml:brush xml:id="br0">
      <inkml:brushProperty name="width" value="0.05" units="cm"/>
      <inkml:brushProperty name="height" value="0.05" units="cm"/>
    </inkml:brush>
  </inkml:definitions>
  <inkml:trace contextRef="#ctx0" brushRef="#br0">0 0 24575,'4'0'0,"6"0"0,5 0 0,4 0 0,4 0 0,2 0 0,0 0 0,1 0 0,0 0 0,0 0 0,-1 0 0,-4 0-8191</inkml:trace>
</inkml:ink>
</file>

<file path=ppt/ink/ink5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1:03:01.586"/>
    </inkml:context>
    <inkml:brush xml:id="br0">
      <inkml:brushProperty name="width" value="0.05" units="cm"/>
      <inkml:brushProperty name="height" value="0.05" units="cm"/>
    </inkml:brush>
  </inkml:definitions>
  <inkml:trace contextRef="#ctx0" brushRef="#br0">427 1 24575,'-8'0'0,"1"0"0,-1 0 0,1 1 0,0 0 0,0 0 0,0 1 0,-1 0 0,2 0 0,-1 0 0,0 0 0,1 1 0,-1 0 0,1 0 0,0 1 0,-7 4 0,3-3 0,1 1 0,0 0 0,0 0 0,1 0 0,0 1 0,-12 12 0,14-12 0,-2 0 0,1-1 0,-11 7 0,12-9 0,-1 1 0,1 0 0,0 0 0,1 1 0,-1-1 0,-4 7 0,-20 29 0,18-27 0,2 1 0,0-1 0,-12 27 0,-32 100 0,48-118 0,2 1 0,1 0 0,2-1 0,4 44 0,-1-6 0,-3-5 0,3 62 0,2-100 0,0 0 0,2-1 0,0 1 0,2-1 0,17 28 0,-22-38 0,1-1 0,0 0 0,0 0 0,1 0 0,0-1 0,0 1 0,1-1 0,0 0 0,0 0 0,1-1 0,-1 1 0,1-1 0,0 0 0,1-1 0,-1 1 0,13 3 0,85 20-1365,-91-24-5461</inkml:trace>
</inkml:ink>
</file>

<file path=ppt/ink/ink5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1:07:35.875"/>
    </inkml:context>
    <inkml:brush xml:id="br0">
      <inkml:brushProperty name="width" value="0.05" units="cm"/>
      <inkml:brushProperty name="height" value="0.05" units="cm"/>
    </inkml:brush>
  </inkml:definitions>
  <inkml:trace contextRef="#ctx0" brushRef="#br0">1 1 24575,'0'1'0,"0"0"0,1 0 0,-1 0 0,1 0 0,0 0 0,-1 0 0,1 0 0,0 0 0,-1 0 0,1 0 0,0-1 0,0 1 0,0 0 0,0 0 0,0-1 0,0 1 0,0 0 0,0-1 0,0 1 0,0-1 0,0 0 0,0 1 0,0-1 0,0 0 0,1 0 0,-1 1 0,2-1 0,38 4 0,-37-4 0,87 13 0,-63-8 0,56 3 0,240-9-1365,-302 1-5461</inkml:trace>
</inkml:ink>
</file>

<file path=ppt/ink/ink5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1:07:48.083"/>
    </inkml:context>
    <inkml:brush xml:id="br0">
      <inkml:brushProperty name="width" value="0.05" units="cm"/>
      <inkml:brushProperty name="height" value="0.05" units="cm"/>
    </inkml:brush>
  </inkml:definitions>
  <inkml:trace contextRef="#ctx0" brushRef="#br0">1 1 24575,'-1'18'0,"1"0"0,1 0 0,0 0 0,2-1 0,0 1 0,1 0 0,0-1 0,14 33 0,-12-35 0,-2 0 0,0-1 0,0 2 0,-2-1 0,2 28 0,5 31 0,-4-46 0,-2 1 0,1 35 0,-4-36 0,2 0 0,8 44 0,-3-28 0,-2 0 0,-2 0 0,-6 88 0,1-32 0,0 13 0,4 122 0,-1-233 0,-1 1 0,1 0 0,0-1 0,0 1 0,0 0 0,0-1 0,0 0 0,0 1 0,0-1 0,1 1 0,0-1 0,-1 0 0,1 0 0,0 0 0,0 0 0,0 0 0,0-1 0,0 1 0,0-1 0,1 1 0,-1-1 0,0 0 0,1 1 0,-1-1 0,1-1 0,0 1 0,-1 0 0,1-1 0,0 1 0,5-1 0,10 2 0,0-1 0,1-1 0,30-4 0,-15 2 0,76 2 0,54-2 0,-134-3 0,-1-1 0,49-17 0,-36 10 0,-39 12 0,0 0 0,0-1 0,0 1 0,-1-1 0,1 0 0,0 1 0,-1-1 0,1-1 0,-1 1 0,0 0 0,1-1 0,-1 1 0,0-1 0,-1 1 0,1-1 0,0 0 0,-1 0 0,0 0 0,1 0 0,-1 0 0,0 0 0,-1 0 0,1 0 0,0-1 0,-1-3 0,2-12 0,-1 0 0,-1 0 0,-3-25 0,0 10 0,0-715 52,5 402-1469,-2 325-5409</inkml:trace>
</inkml:ink>
</file>

<file path=ppt/ink/ink5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1:07:51.994"/>
    </inkml:context>
    <inkml:brush xml:id="br0">
      <inkml:brushProperty name="width" value="0.05" units="cm"/>
      <inkml:brushProperty name="height" value="0.05" units="cm"/>
    </inkml:brush>
  </inkml:definitions>
  <inkml:trace contextRef="#ctx0" brushRef="#br0">4 179 24575,'-1'-36'0,"-1"24"0,2 0 0,0 0 0,0 0 0,1 0 0,5-22 0,-5 31 0,0 1 0,0-1 0,0 0 0,1 0 0,-1 1 0,1-1 0,0 1 0,-1 0 0,1-1 0,0 1 0,1 0 0,-1 0 0,0 0 0,0 0 0,1 0 0,0 1 0,-1-1 0,1 1 0,0 0 0,-1 0 0,1 0 0,0 0 0,0 0 0,0 0 0,0 1 0,0-1 0,0 1 0,3 0 0,214 1 0,-87 2 0,-55-4 0,92 3 0,-167-2 2,0 1 0,-1-1 0,1 1 1,0 0-1,-1 0 0,1 0 0,-1 1 0,1-1 0,-1 0 0,0 1 0,0-1 0,1 1 0,-1 0 0,0 0 0,-1 0 0,1 0 0,0 0 0,0 0 0,-1 1 0,0-1 1,1 0-1,-1 1 0,0-1 0,0 1 0,0 0 0,0-1 0,-1 1 0,1 0 0,-1-1 0,1 6 0,0 10-107,0 1 1,-1 0-1,-4 29 0,2-15-905,1-11-5816</inkml:trace>
</inkml:ink>
</file>

<file path=ppt/ink/ink5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1:07:56.282"/>
    </inkml:context>
    <inkml:brush xml:id="br0">
      <inkml:brushProperty name="width" value="0.05" units="cm"/>
      <inkml:brushProperty name="height" value="0.05" units="cm"/>
    </inkml:brush>
  </inkml:definitions>
  <inkml:trace contextRef="#ctx0" brushRef="#br0">53 679 24575,'-2'-31'0,"-1"0"0,-1 1 0,-13-45 0,-2-14 0,14 43 0,2 0 0,5-71 0,0 32 0,-3 78 0,2 0 0,-1 0 0,1 0 0,-1 0 0,2 0 0,-1 0 0,1 0 0,0 0 0,1 1 0,0-1 0,3-5 0,-4 8 0,1 1 0,-1 0 0,1 0 0,0 1 0,0-1 0,0 1 0,0-1 0,1 1 0,-1 0 0,0 0 0,1 0 0,-1 1 0,1-1 0,0 1 0,0 0 0,0 0 0,-1 0 0,1 1 0,0-1 0,7 1 0,290 0 0,-125 3 0,-131-5 0,-31 0 0,-1 1 0,1 1 0,-1 0 0,1 1 0,-1 0 0,1 1 0,15 5 0,-25-5 0,-1 1 0,1-1 0,0 1 0,-1 0 0,0 1 0,0-1 0,0 1 0,0-1 0,0 1 0,-1 0 0,0 0 0,1 0 0,-1 0 0,1 5 0,21 64 0,1 77 0,-14-109 0,-3 1 0,-1 0 0,2 72 0,-10 36-1365,1-129-5461</inkml:trace>
</inkml:ink>
</file>

<file path=ppt/ink/ink5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1:08:00.886"/>
    </inkml:context>
    <inkml:brush xml:id="br0">
      <inkml:brushProperty name="width" value="0.05" units="cm"/>
      <inkml:brushProperty name="height" value="0.05" units="cm"/>
    </inkml:brush>
  </inkml:definitions>
  <inkml:trace contextRef="#ctx0" brushRef="#br0">3 4 24575,'-2'105'0,"4"114"0,-1-216 0,-1 0 0,1-1 0,0 1 0,0-1 0,-1 1 0,2-1 0,-1 1 0,0-1 0,0 0 0,1 1 0,-1-1 0,1 0 0,0 0 0,0 0 0,0 0 0,0 0 0,0-1 0,0 1 0,0-1 0,1 1 0,-1-1 0,0 0 0,1 0 0,-1 0 0,1 0 0,-1 0 0,1 0 0,0-1 0,-1 1 0,6-1 0,11 2 0,-1-1 0,1-1 0,29-4 0,-14 1 0,316 1 0,-200 3 0,-146-1 0,1 0 0,0 0 0,-1 0 0,1 0 0,-1-1 0,1 0 0,-1 0 0,1 0 0,-1-1 0,0 1 0,1-1 0,-1 0 0,0 0 0,0-1 0,5-4 0,-6 4 0,0-1 0,0 1 0,-1-1 0,0 0 0,0 0 0,0 0 0,0 0 0,-1 0 0,1 0 0,-1 0 0,0-1 0,0 1 0,-1 0 0,1-1 0,-1 1 0,0-6 0,-2-70-40,1 55-181,0 0 0,2 0 0,0 0 1,2 0-1,8-32 0,-6 40-6605</inkml:trace>
</inkml:ink>
</file>

<file path=ppt/ink/ink5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1:08:30.572"/>
    </inkml:context>
    <inkml:brush xml:id="br0">
      <inkml:brushProperty name="width" value="0.05" units="cm"/>
      <inkml:brushProperty name="height" value="0.05" units="cm"/>
    </inkml:brush>
  </inkml:definitions>
  <inkml:trace contextRef="#ctx0" brushRef="#br0">203 0 24575,'-21'53'0,"15"-6"0,2 0 0,2 0 0,6 58 0,-2-3 0,0-6 0,-4 106 0,-10-128 0,7-51 0,1 0 0,0 31 0,6 63 0,-4 90 0,-10-133 0,8-51 0,0 0 0,-1 31 0,8 127 0,-5 137 0,-10-235 0,7-52 0,-3 54 0,8-55 0,-1 0 0,-1-1 0,-9 41 0,4-27 0,2 1 0,2 0 0,2 0 0,5 44 0,-2 13 0,-1-44 0,1-20 0,-3 0 0,0 0 0,-3 0 0,-9 41 0,9-54 0,1 0 0,0 0 0,2 42 0,1-39 0,0-1 0,-9 48 0,0-7 0,2 1 0,3 0 0,7 96 0,0-33 0,-5-50 0,-15 112 0,9-114 0,7 157 0,4-103 0,-5 4 0,5 149 0,8-203 0,-5-51 0,2 52 0,-7-59 0,10 48 0,-7-47 0,4 49 0,-9-6 0,0-35 0,1 1 0,2 0 0,1 0 0,9 42 0,-5-37 0,-2 0 0,-2 1 0,-1-1 0,-6 62 0,1-2 0,3 498 0,2-579 0,-1 0 0,9 32 0,2 34 0,-11-34 0,-1-22 0,1 1 0,1 0 0,9 39 0,4 37 0,-5-23 0,1 14 0,-10-73 0,2 0 0,0-1 0,2 1 0,0-1 0,10 27 0,0 10-1365,-13-41-5461</inkml:trace>
</inkml:ink>
</file>

<file path=ppt/ink/ink5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1:08:30.573"/>
    </inkml:context>
    <inkml:brush xml:id="br0">
      <inkml:brushProperty name="width" value="0.05" units="cm"/>
      <inkml:brushProperty name="height" value="0.05" units="cm"/>
    </inkml:brush>
  </inkml:definitions>
  <inkml:trace contextRef="#ctx0" brushRef="#br0">1 176 24575,'15'-1'0,"1"-1"0,-1 0 0,17-5 0,37-5 0,401 9 0,-238 5 0,2734-2 0,-2919-2 0,0-3 0,59-13 0,-56 9 0,93-7 0,-105 14 0,41-9 0,38-2 0,6 1 0,-79 6 0,44 0 0,52-7 0,-92 7 0,50 0 0,51 9 0,168-6 0,-224-8 0,-55 5 0,52-1 0,2362 5 86,-1161 5-1537,-1269-3-5375</inkml:trace>
</inkml:ink>
</file>

<file path=ppt/ink/ink5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1:08:30.586"/>
    </inkml:context>
    <inkml:brush xml:id="br0">
      <inkml:brushProperty name="width" value="0.05" units="cm"/>
      <inkml:brushProperty name="height" value="0.05" units="cm"/>
    </inkml:brush>
  </inkml:definitions>
  <inkml:trace contextRef="#ctx0" brushRef="#br0">4 179 24575,'-1'-36'0,"-1"24"0,2 0 0,0 0 0,0 0 0,1 0 0,5-22 0,-5 31 0,0 1 0,0-1 0,0 0 0,1 0 0,-1 1 0,1-1 0,0 1 0,-1 0 0,1-1 0,0 1 0,1 0 0,-1 0 0,0 0 0,0 0 0,1 0 0,0 1 0,-1-1 0,1 1 0,0 0 0,-1 0 0,1 0 0,0 0 0,0 0 0,0 0 0,0 1 0,0-1 0,0 1 0,3 0 0,214 1 0,-87 2 0,-55-4 0,92 3 0,-167-2 2,0 1 0,-1-1 0,1 1 1,0 0-1,-1 0 0,1 0 0,-1 1 0,1-1 0,-1 0 0,0 1 0,0-1 0,1 1 0,-1 0 0,0 0 0,-1 0 0,1 0 0,0 0 0,0 0 0,-1 1 0,0-1 1,1 0-1,-1 1 0,0-1 0,0 1 0,0 0 0,0-1 0,-1 1 0,1 0 0,-1-1 0,1 6 0,0 10-107,0 1 1,-1 0-1,-4 29 0,2-15-905,1-11-5816</inkml:trace>
</inkml:ink>
</file>

<file path=ppt/ink/ink5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1:08:30.588"/>
    </inkml:context>
    <inkml:brush xml:id="br0">
      <inkml:brushProperty name="width" value="0.05" units="cm"/>
      <inkml:brushProperty name="height" value="0.05" units="cm"/>
    </inkml:brush>
  </inkml:definitions>
  <inkml:trace contextRef="#ctx0" brushRef="#br0">53 679 24575,'-2'-31'0,"-1"0"0,-1 1 0,-13-45 0,-2-14 0,14 43 0,2 0 0,5-71 0,0 32 0,-3 78 0,2 0 0,-1 0 0,1 0 0,-1 0 0,2 0 0,-1 0 0,1 0 0,0 0 0,1 1 0,0-1 0,3-5 0,-4 8 0,1 1 0,-1 0 0,1 0 0,0 1 0,0-1 0,0 1 0,0-1 0,1 1 0,-1 0 0,0 0 0,1 0 0,-1 1 0,1-1 0,0 1 0,0 0 0,0 0 0,-1 0 0,1 1 0,0-1 0,7 1 0,290 0 0,-125 3 0,-131-5 0,-31 0 0,-1 1 0,1 1 0,-1 0 0,1 1 0,-1 0 0,1 1 0,15 5 0,-25-5 0,-1 1 0,1-1 0,0 1 0,-1 0 0,0 1 0,0-1 0,0 1 0,0-1 0,0 1 0,-1 0 0,0 0 0,1 0 0,-1 0 0,1 5 0,21 64 0,1 77 0,-14-109 0,-3 1 0,-1 0 0,2 72 0,-10 36-1365,1-129-5461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5:08:45.478"/>
    </inkml:context>
    <inkml:brush xml:id="br0">
      <inkml:brushProperty name="width" value="0.05" units="cm"/>
      <inkml:brushProperty name="height" value="0.05" units="cm"/>
    </inkml:brush>
  </inkml:definitions>
  <inkml:trace contextRef="#ctx0" brushRef="#br0">3 1 24575,'0'948'0,"1"-929"0,1 0 0,8 32 0,2 34 0,-10 640 0,-4-354 0,2 202 0,-1-554 0,-1 0 0,-8 32 0,-2 34 0,10 540 0,4-304 0,3-276-1365,0-29-5461</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5:10:27.857"/>
    </inkml:context>
    <inkml:brush xml:id="br0">
      <inkml:brushProperty name="width" value="0.05" units="cm"/>
      <inkml:brushProperty name="height" value="0.05" units="cm"/>
    </inkml:brush>
  </inkml:definitions>
  <inkml:trace contextRef="#ctx0" brushRef="#br0">0 0 24575,'4'0'0,"6"0"0,5 0 0,5 0 0,3 0 0,1 0 0,2 0 0,0 0 0,0 0 0,-1 0 0,-3 0-8191</inkml:trace>
</inkml:ink>
</file>

<file path=ppt/ink/ink6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1:08:30.574"/>
    </inkml:context>
    <inkml:brush xml:id="br0">
      <inkml:brushProperty name="width" value="0.05" units="cm"/>
      <inkml:brushProperty name="height" value="0.05" units="cm"/>
    </inkml:brush>
  </inkml:definitions>
  <inkml:trace contextRef="#ctx0" brushRef="#br0">0 0 24575,'336'0'-1365,"-321"0"-5461</inkml:trace>
</inkml:ink>
</file>

<file path=ppt/ink/ink6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1:08:30.575"/>
    </inkml:context>
    <inkml:brush xml:id="br0">
      <inkml:brushProperty name="width" value="0.05" units="cm"/>
      <inkml:brushProperty name="height" value="0.05" units="cm"/>
    </inkml:brush>
  </inkml:definitions>
  <inkml:trace contextRef="#ctx0" brushRef="#br0">187 0 24575,'-2'0'0,"-1"1"0,1-1 0,0 0 0,0 1 0,0-1 0,0 0 0,0 1 0,0 0 0,0-1 0,0 1 0,0 0 0,0 0 0,0 0 0,-2 1 0,-24 20 0,24-18 0,0-1 0,-1 1 0,1-1 0,-10 5 0,10-5 0,0 0 0,0-1 0,0 1 0,1 0 0,0 0 0,-1 1 0,1-1 0,1 0 0,-1 1 0,1-1 0,-4 8 0,2-1 0,0 0 0,1 0 0,-3 15 0,4 4 0,1-17 0,0 0 0,-6 21 0,0-15 0,1 1 0,1-1 0,-1 39 0,6-44 0,-1-5 0,1 1 0,1 0 0,0 0 0,5 12 0,-5-18 0,0 0 0,1 0 0,0 0 0,0 0 0,0-1 0,0 1 0,1 0 0,0-1 0,0 0 0,0 1 0,0-1 0,0 0 0,0 0 0,1 0 0,-1 0 0,7 2 0,8 4-110,-12-6-4,0 1 0,0-1-1,0 0 1,0 0 0,0 0 0,0 0 0,1-1 0,-1 0 0,1 0 0,7 1 0,0-2-6712</inkml:trace>
</inkml:ink>
</file>

<file path=ppt/ink/ink6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1:08:30.576"/>
    </inkml:context>
    <inkml:brush xml:id="br0">
      <inkml:brushProperty name="width" value="0.05" units="cm"/>
      <inkml:brushProperty name="height" value="0.05" units="cm"/>
    </inkml:brush>
  </inkml:definitions>
  <inkml:trace contextRef="#ctx0" brushRef="#br0">2 0 24575,'-2'61'0,"4"66"0,12-79-1365,-12-39-5461</inkml:trace>
</inkml:ink>
</file>

<file path=ppt/ink/ink6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1:08:30.577"/>
    </inkml:context>
    <inkml:brush xml:id="br0">
      <inkml:brushProperty name="width" value="0.05" units="cm"/>
      <inkml:brushProperty name="height" value="0.05" units="cm"/>
    </inkml:brush>
  </inkml:definitions>
  <inkml:trace contextRef="#ctx0" brushRef="#br0">0 0 24575,'270'0'-1365,"-256"0"-5461</inkml:trace>
</inkml:ink>
</file>

<file path=ppt/ink/ink6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1:08:30.578"/>
    </inkml:context>
    <inkml:brush xml:id="br0">
      <inkml:brushProperty name="width" value="0.05" units="cm"/>
      <inkml:brushProperty name="height" value="0.05" units="cm"/>
    </inkml:brush>
  </inkml:definitions>
  <inkml:trace contextRef="#ctx0" brushRef="#br0">52 132 24575,'14'1'0,"-1"-2"0,0 1 0,0-1 0,0 0 0,16-4 0,-24 4 0,-1 0 0,1-1 0,-1 1 0,1-1 0,-1 0 0,0 0 0,0 0 0,0 0 0,0 0 0,-1-1 0,0 1 0,1-1 0,-1 0 0,0 1 0,-1-1 0,1 0 0,2-4 0,-1 1 0,0 1 0,-1-1 0,0 0 0,0 0 0,2-10 0,-5 15 0,1 0 0,-1-1 0,0 1 0,0 0 0,0 0 0,0 0 0,0 0 0,0-1 0,-1 1 0,1 0 0,0 0 0,-1 0 0,1 0 0,-1 0 0,0 0 0,1-1 0,-1 1 0,0 0 0,0 0 0,0 1 0,0-1 0,0 0 0,-1 0 0,1 0 0,0 0 0,0 1 0,-1-1 0,1 0 0,-1 1 0,1-1 0,-1 1 0,1-1 0,-1 1 0,0-1 0,1 1 0,-1 0 0,-1 0 0,-8-2 0,-1 1 0,1 0 0,0 1 0,-22 1 0,28-1 0,0 1 0,1-1 0,-1 1 0,1 0 0,-1 0 0,1 0 0,-1 0 0,1 1 0,0-1 0,0 1 0,0 0 0,0-1 0,0 1 0,-4 3 0,2 0 0,0 0 0,0 0 0,1 1 0,0-1 0,1 1 0,-1-1 0,1 1 0,1 0 0,0 0 0,0 1 0,1-1 0,0 0 0,0 0 0,1 1 0,0-1 0,1 12 0,0-12 0,0 1 0,0 0 0,1 0 0,0-1 0,0 1 0,4 9 0,-4-14 0,0 0 0,1 0 0,-1 0 0,1 0 0,0 0 0,0 0 0,-1 0 0,2-1 0,-1 1 0,0 0 0,1-1 0,-1 1 0,1-1 0,-1 0 0,1 1 0,0-1 0,0 0 0,0 0 0,0 0 0,4 0 0,14 4 0,0-2 0,0 1 0,0-2 0,1 0 0,0-1 0,29-1 0,-35 0-1365,-1 0-5461</inkml:trace>
</inkml:ink>
</file>

<file path=ppt/ink/ink6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1:08:30.579"/>
    </inkml:context>
    <inkml:brush xml:id="br0">
      <inkml:brushProperty name="width" value="0.05" units="cm"/>
      <inkml:brushProperty name="height" value="0.05" units="cm"/>
    </inkml:brush>
  </inkml:definitions>
  <inkml:trace contextRef="#ctx0" brushRef="#br0">0 0 24575,'4'2'0,"-1"-1"0,0 1 0,0 0 0,0-1 0,0 1 0,4 4 0,1 0 0,3 2 0,-2 0 0,13 12 0,5 5 0,-22-21 0,0 1 0,-1 0 0,1 0 0,-2 0 0,1 1 0,-1-1 0,3 7 0,12 41 0,-12-32 0,11 49 0,-12-51 0,-2 1 0,-1-1 0,-1 0 0,-1 0 0,-5 21 0,5-37 3,-1-1-1,1 0 1,-1 1-1,0-1 1,0 0-1,0 1 0,0-1 1,0 0-1,-1 0 1,0 0-1,0 0 1,1 0-1,-2 0 1,1 0-1,0 0 1,0-1-1,-1 1 0,1-1 1,-1 1-1,0-1 1,0 1-1,-3 0 1,-5 1-72,0 0 1,0 0-1,0-1 1,-24 3-1,-1 0-1010,25-3-5747</inkml:trace>
</inkml:ink>
</file>

<file path=ppt/ink/ink6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1:08:30.580"/>
    </inkml:context>
    <inkml:brush xml:id="br0">
      <inkml:brushProperty name="width" value="0.05" units="cm"/>
      <inkml:brushProperty name="height" value="0.05" units="cm"/>
    </inkml:brush>
  </inkml:definitions>
  <inkml:trace contextRef="#ctx0" brushRef="#br0">38 0 24575,'9'1'0,"1"-1"0,-1 1 0,0 1 0,0-1 0,0 1 0,0 0 0,0 0 0,-1 1 0,1 0 0,-1 0 0,0 0 0,0 1 0,-1 0 0,1 0 0,-1 0 0,-1 1 0,1-1 0,-1 1 0,7 7 0,-5-3 0,-1 0 0,0 1 0,-1 0 0,0-1 0,-1 1 0,6 21 0,-7-18 0,1 0 0,1 0 0,13 19 0,-15-26 0,0 1 0,-1-1 0,-1 1 0,1 0 0,-1 0 0,-1 0 0,1 13 0,5 22 0,-3-24 0,-1 1 0,-1-1 0,-2 1 0,-4 31 0,3-45 0,-1 0 0,0-1 0,0 1 0,0 0 0,-1-1 0,0 1 0,-6 5 0,-7 13 0,4-2 0,7-12 0,0 1 0,-1 0 0,0-1 0,-1 0 0,-1 0 0,-14 12 0,3-3 0,15-14 0,1 0 0,-1-1 0,0 1 0,-1-1 0,1 0 0,-10 5 0,-18 12 0,27-17 0,0 1 0,-1 0 0,1-1 0,-1 0 0,-8 3 0,-57 23-1365,61-25-5461</inkml:trace>
</inkml:ink>
</file>

<file path=ppt/ink/ink6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1:08:30.581"/>
    </inkml:context>
    <inkml:brush xml:id="br0">
      <inkml:brushProperty name="width" value="0.05" units="cm"/>
      <inkml:brushProperty name="height" value="0.05" units="cm"/>
    </inkml:brush>
  </inkml:definitions>
  <inkml:trace contextRef="#ctx0" brushRef="#br0">1 36 24575,'0'-1'0,"0"0"0,0-1 0,0 1 0,0 0 0,1 0 0,-1 0 0,1 0 0,-1 0 0,1-1 0,0 1 0,-1 0 0,1 0 0,0 0 0,0 0 0,0 0 0,0 0 0,0 1 0,2-3 0,0 2 0,0 0 0,0-1 0,0 1 0,0 0 0,0 0 0,0 0 0,0 1 0,7-2 0,4 0 0,0 1 0,1 0 0,21 2 0,-28-1 0,53-1 0,46 3 0,-102-2 0,0 0 0,-1 1 0,1 0 0,-1 0 0,1-1 0,-1 2 0,0-1 0,1 0 0,-1 1 0,0-1 0,0 1 0,0 0 0,-1 0 0,1 0 0,-1 0 0,1 0 0,-1 1 0,0-1 0,0 1 0,0-1 0,3 5 0,-4-2 0,1-1 0,-1 0 0,0 0 0,0 1 0,-1-1 0,0 1 0,0-1 0,0 1 0,-1-1 0,0 1 0,0-1 0,-1 1 0,0-1 0,-3 9 0,3-9 0,-1-1 0,0 1 0,0-1 0,-1 0 0,1 1 0,-1-1 0,0 0 0,0 0 0,-1-1 0,1 1 0,-6 3 0,-4 2 0,-1-1 0,-17 7 0,20-9 0,1 0 0,-1 0 0,1 0 0,1 1 0,-10 7 0,14-10 11,0 1 0,0-1 0,-1 0 0,0 0 0,0 0 0,0 0-1,0-1 1,-1 0 0,1 0 0,-13 3 0,2-2-382,-1 0-1,0 0 1,-20 0 0,23-2-6455</inkml:trace>
</inkml:ink>
</file>

<file path=ppt/ink/ink6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1:08:30.582"/>
    </inkml:context>
    <inkml:brush xml:id="br0">
      <inkml:brushProperty name="width" value="0.05" units="cm"/>
      <inkml:brushProperty name="height" value="0.05" units="cm"/>
    </inkml:brush>
  </inkml:definitions>
  <inkml:trace contextRef="#ctx0" brushRef="#br0">255 0 24575,'-22'1'0,"1"0"0,-1 2 0,1-1 0,0 2 0,0 0 0,1 1 0,-24 7 0,40-11 0,1 1 0,-1-1 0,0 1 0,1 0 0,0 0 0,0 0 0,0 0 0,0 0 0,0 0 0,0 1 0,1-1 0,0 1 0,0-1 0,0 1 0,0 0 0,0-1 0,1 1 0,-2 5 0,0 2 0,0-1 0,1 1 0,1 0 0,0 13 0,1-20 0,0 0 0,0 0 0,0 0 0,1 1 0,0-1 0,0 0 0,0 0 0,1 0 0,-1 0 0,1 0 0,0-1 0,4 5 0,-2-3 0,0-1 0,0 0 0,1 0 0,0 0 0,0-1 0,0 1 0,0-1 0,9 3 0,-7-2-80,4 1 133,-1 0-1,1-1 1,15 4-1,-22-7-176,1 1-1,-1 0 0,1-1 1,-1 0-1,1 0 1,0 0-1,-1 0 0,1 0 1,-1-1-1,1 1 1,7-3-1,-1 0-6701</inkml:trace>
</inkml:ink>
</file>

<file path=ppt/ink/ink6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1:08:30.583"/>
    </inkml:context>
    <inkml:brush xml:id="br0">
      <inkml:brushProperty name="width" value="0.05" units="cm"/>
      <inkml:brushProperty name="height" value="0.05" units="cm"/>
    </inkml:brush>
  </inkml:definitions>
  <inkml:trace contextRef="#ctx0" brushRef="#br0">358 0 24575,'-7'0'0,"1"1"0,0-1 0,0 1 0,0-1 0,0 1 0,0 0 0,0 1 0,0-1 0,0 1 0,1 0 0,-1 0 0,1 0 0,0 0 0,0 1 0,-6 3 0,3-2 0,0 0 0,0 0 0,1 1 0,0-1 0,1 1 0,-11 10 0,11-10 0,0 0 0,0-1 0,-9 6 0,10-7 0,-1 0 0,1 1 0,0 0 0,0 0 0,1 0 0,-5 5 0,-16 21 0,16-20 0,0 1 0,1 0 0,-11 19 0,-27 74 0,42-87 0,1 0 0,0 1 0,2-1 0,4 32 0,-1-3 0,-4-5 0,4 46 0,1-74 0,1 0 0,0 0 0,2 0 0,0 0 0,15 20 0,-18-28 0,0-1 0,1 1 0,-1-1 0,1 0 0,1 1 0,-1-1 0,1-1 0,0 1 0,0 0 0,0-1 0,1 0 0,0 0 0,0 0 0,0 0 0,0-1 0,11 4 0,71 14-1365,-77-18-5461</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5:10:28.279"/>
    </inkml:context>
    <inkml:brush xml:id="br0">
      <inkml:brushProperty name="width" value="0.05" units="cm"/>
      <inkml:brushProperty name="height" value="0.05" units="cm"/>
    </inkml:brush>
  </inkml:definitions>
  <inkml:trace contextRef="#ctx0" brushRef="#br0">1 1 24575,'4'0'0,"6"0"0,5 0 0,5 0 0,2 0 0,3 0 0,0 0 0,2 0 0,-1 0 0,-5 0-8191</inkml:trace>
</inkml:ink>
</file>

<file path=ppt/ink/ink6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1:08:30.584"/>
    </inkml:context>
    <inkml:brush xml:id="br0">
      <inkml:brushProperty name="width" value="0.05" units="cm"/>
      <inkml:brushProperty name="height" value="0.05" units="cm"/>
    </inkml:brush>
  </inkml:definitions>
  <inkml:trace contextRef="#ctx0" brushRef="#br0">1 0 24575,'0'1'0,"0"0"0,1 0 0,-1 0 0,0-1 0,1 1 0,0 0 0,-1 0 0,1-1 0,-1 1 0,1 0 0,0-1 0,-1 1 0,1-1 0,0 1 0,0-1 0,0 1 0,-1-1 0,1 1 0,0-1 0,0 0 0,0 1 0,0-1 0,0 0 0,0 0 0,0 0 0,0 0 0,1 1 0,33 2 0,-31-3 0,71 9 0,-51-5 0,47 2 0,200-7-1365,-253 1-5461</inkml:trace>
</inkml:ink>
</file>

<file path=ppt/ink/ink6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1:08:43.859"/>
    </inkml:context>
    <inkml:brush xml:id="br0">
      <inkml:brushProperty name="width" value="0.05" units="cm"/>
      <inkml:brushProperty name="height" value="0.05" units="cm"/>
    </inkml:brush>
  </inkml:definitions>
  <inkml:trace contextRef="#ctx0" brushRef="#br0">0 0 24575,'18'38'0,"-7"-9"0,-2 0 0,-1 0 0,-1 1 0,-2-1 0,-2 1 0,0 32 0,-3-42 0,0 0 0,2 0 0,8 38 0,-5-26 0,0-1 0,-3 1 0,-1 0 0,-4 35 0,1 8 0,3-5 0,-3 79 0,-17-56 0,16-73 40,-1 0-1,-10 31 1,8-32-535,1 0 1,-5 35-1,9-39-6331</inkml:trace>
</inkml:ink>
</file>

<file path=ppt/ink/ink6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1:08:45.586"/>
    </inkml:context>
    <inkml:brush xml:id="br0">
      <inkml:brushProperty name="width" value="0.05" units="cm"/>
      <inkml:brushProperty name="height" value="0.05" units="cm"/>
    </inkml:brush>
  </inkml:definitions>
  <inkml:trace contextRef="#ctx0" brushRef="#br0">0 1 24575,'60'0'0,"69"1"0,-123-1 0,-1 1 0,1 0 0,-1 0 0,1 1 0,-1-1 0,0 1 0,1 0 0,-1 0 0,0 0 0,-1 1 0,1 0 0,0 0 0,-1 0 0,0 0 0,0 0 0,0 1 0,0-1 0,0 1 0,4 7 0,3 6 0,-1 0 0,-1 0 0,12 35 0,-1-4 0,-16-38 0,-1 0 0,0-1 0,-1 1 0,0 0 0,-1 0 0,0 0 0,-1 0 0,0 0 0,0 0 0,-2 0 0,1 0 0,-1 0 0,-1 0 0,-6 14 0,6-17 0,1-1 0,-2 0 0,1 1 0,-1-1 0,0 0 0,0-1 0,-1 1 0,0-1 0,0 0 0,0 0 0,-1 0 0,0 0 0,0-1 0,0 0 0,-1 0 0,1-1 0,-1 1 0,0-1 0,0-1 0,0 1 0,-1-1 0,-8 2 0,-103 19 0,118-22 0,-1-1 0,1 0 0,-1 0 0,1 1 0,-1-1 0,1 1 0,-1-1 0,1 1 0,-1 0 0,1 0 0,0-1 0,-1 1 0,1 0 0,0 0 0,0 0 0,0 0 0,0 0 0,0 0 0,0 0 0,0 1 0,0-1 0,0 0 0,1 0 0,-2 3 0,3-3 0,-1 1 0,0-1 0,1 1 0,-1-1 0,1 1 0,0-1 0,0 1 0,0-1 0,-1 0 0,1 1 0,1-1 0,-1 0 0,0 1 0,0-1 0,0 0 0,1 0 0,-1 0 0,1 0 0,-1 0 0,1 0 0,1 0 0,22 16 0,-1 0 0,-1 1 0,-1 1 0,-1 1 0,-1 1 0,-1 1 0,21 30 0,42 76 0,-15-23 0,-59-92 0,13 35 122,-9-17-1609,-5-19-5339</inkml:trace>
</inkml:ink>
</file>

<file path=ppt/ink/ink6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1:08:46.922"/>
    </inkml:context>
    <inkml:brush xml:id="br0">
      <inkml:brushProperty name="width" value="0.05" units="cm"/>
      <inkml:brushProperty name="height" value="0.05" units="cm"/>
    </inkml:brush>
  </inkml:definitions>
  <inkml:trace contextRef="#ctx0" brushRef="#br0">1 162 24575,'53'2'0,"-35"-1"0,0 0 0,1-1 0,-1-1 0,1 0 0,-1-1 0,0-1 0,19-5 0,-34 7 0,0-1 0,-1 0 0,1 1 0,-1-1 0,1 0 0,-1 0 0,0 0 0,0 0 0,0 0 0,0-1 0,0 1 0,0-1 0,-1 1 0,0-1 0,1 1 0,-1-1 0,0 0 0,0 1 0,-1-1 0,1 0 0,-1 0 0,1 0 0,-1 1 0,0-1 0,0 0 0,-1-5 0,1 5 0,-1 0 0,1 0 0,0 0 0,-1 0 0,0 0 0,0 0 0,0 0 0,0 0 0,0 0 0,-1 0 0,1 1 0,-1-1 0,0 1 0,0-1 0,0 1 0,0-1 0,-1 1 0,1 0 0,-1 0 0,1 0 0,-1 0 0,0 0 0,0 1 0,0-1 0,-4-1 0,-3 1 0,-3-1 0,1 0 0,-1 0 0,0 1 0,-1 1 0,-19-1 0,30 2 0,-1 1 0,1-1 0,0 1 0,0-1 0,-1 1 0,1 0 0,0 0 0,0 0 0,0 0 0,0 1 0,1-1 0,-1 1 0,0 0 0,1-1 0,-1 1 0,1 0 0,-1 0 0,1 0 0,0 1 0,0-1 0,0 0 0,1 1 0,-1-1 0,1 1 0,-1 0 0,1-1 0,-2 6 0,-1 10 0,0 0 0,2 0 0,0 0 0,2 1 0,0-1 0,3 21 0,0 17 0,-3-36 0,-1-11 0,1-1 0,0 1 0,1 0 0,0 0 0,4 15 0,-4-22 0,0 0 0,0 1 0,1-1 0,-1 0 0,1 0 0,-1 1 0,1-1 0,0 0 0,0-1 0,0 1 0,0 0 0,0 0 0,0-1 0,1 1 0,-1-1 0,1 0 0,-1 1 0,1-1 0,-1 0 0,1 0 0,0-1 0,0 1 0,0 0 0,5 0 0,22 1 0,-1 0 0,54-4 0,-17 0 0,-60 2-105,-1 0 0,1-1 0,0 1 0,0-1 0,-1 0 0,1-1 0,-1 1 0,1-1 0,-1 0 0,0 0 0,1-1 0,6-4 0,-1 1-6721</inkml:trace>
</inkml:ink>
</file>

<file path=ppt/ink/ink6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1:08:48.430"/>
    </inkml:context>
    <inkml:brush xml:id="br0">
      <inkml:brushProperty name="width" value="0.05" units="cm"/>
      <inkml:brushProperty name="height" value="0.05" units="cm"/>
    </inkml:brush>
  </inkml:definitions>
  <inkml:trace contextRef="#ctx0" brushRef="#br0">3 1 24575,'-2'101'0,"4"110"0,8-156 0,-6-39 0,-1 1 0,1 23 0,-5 604 0,3-622 0,0 1 0,8 25 0,-3-13 0,-7-33 0,1 0 0,0 0 0,-1 0 0,1 0 0,0 0 0,0 0 0,1-1 0,-1 1 0,0 0 0,1 0 0,-1-1 0,1 1 0,0-1 0,-1 1 0,1-1 0,0 1 0,0-1 0,0 0 0,0 0 0,0 0 0,1 0 0,-1 0 0,0 0 0,0-1 0,1 1 0,-1-1 0,0 1 0,5-1 0,8 2 0,0-2 0,0 0 0,26-2 0,-12 0 0,-6 1 0,12-1 0,0 2 0,1 1 0,-1 1 0,40 8 0,-54-7 37,-1-1-1,29 1 0,-30-2-404,0 0-1,-1 1 1,23 5-1,-26-4-6457</inkml:trace>
</inkml:ink>
</file>

<file path=ppt/ink/ink6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1:08:50.503"/>
    </inkml:context>
    <inkml:brush xml:id="br0">
      <inkml:brushProperty name="width" value="0.05" units="cm"/>
      <inkml:brushProperty name="height" value="0.05" units="cm"/>
    </inkml:brush>
  </inkml:definitions>
  <inkml:trace contextRef="#ctx0" brushRef="#br0">1 0 24575,'0'993'0,"1"-978"0,1-1 0,0 0 0,6 17 0,1 5 0,-7-24 0,1-1 0,0 0 0,0 0 0,2 0 0,8 16 0,-11-24 0,0 0 0,0 0 0,0 0 0,1 0 0,-1 0 0,1 0 0,0-1 0,0 1 0,0-1 0,1 0 0,-1 0 0,1 0 0,-1 0 0,1 0 0,0 0 0,-1-1 0,1 0 0,0 0 0,0 0 0,0 0 0,5 0 0,41 2 0,65-5 0,-28 0 0,-83 3 0,0-1 0,0-1 0,1 1 0,-1 0 0,0-1 0,0 0 0,0 0 0,0 0 0,0 0 0,0-1 0,0 1 0,0-1 0,-1 0 0,7-4 0,-5 2 0,0-1 0,-1 0 0,1 0 0,-1 0 0,0 0 0,-1 0 0,6-12 0,14-24 0,-13 26 0,-1-1 0,-1 0 0,0 0 0,-2-1 0,8-31 0,6-40 0,-12 61 0,-2 0 0,-1-1 0,2-42 0,-9 9 0,3-80 0,9 87 0,-6 37 0,-1 0 0,1-23 0,-5-366 0,1 1559-1365,0-1160-5461</inkml:trace>
</inkml:ink>
</file>

<file path=ppt/ink/ink6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1:08:51.758"/>
    </inkml:context>
    <inkml:brush xml:id="br0">
      <inkml:brushProperty name="width" value="0.05" units="cm"/>
      <inkml:brushProperty name="height" value="0.05" units="cm"/>
    </inkml:brush>
  </inkml:definitions>
  <inkml:trace contextRef="#ctx0" brushRef="#br0">360 0 24575,'-2'2'0,"1"1"0,-1-1 0,0 0 0,0 0 0,0 0 0,0 0 0,-1-1 0,1 1 0,-1-1 0,1 1 0,-1-1 0,-3 2 0,-6 4 0,-9 10 0,1 0 0,1 1 0,-23 28 0,-21 38 0,54-71 0,1 1 0,0 0 0,1 1 0,1 0 0,0-1 0,1 2 0,1-1 0,-3 21 0,3-12 0,-2-1 0,-14 35 0,14-43 0,1 1 0,-5 26 0,2-9 0,4-13 0,-1 33 0,3-33 0,-6 34 0,2-21 0,2 0 0,2 0 0,4 62 0,0-21 0,-2-39 0,-1 6 0,2 0 0,11 63 0,-11-102 0,2 15 0,1-1 0,1 0 0,0-1 0,11 22 0,10 25 0,-23-50 0,2-1 0,-1 1 0,2-1 0,-1 0 0,2 0 0,12 16 0,0-4 0,-17-20 0,0 1 0,1-1 0,0 0 0,-1 1 0,2-1 0,-1 0 0,0-1 0,1 1 0,-1 0 0,1-1 0,0 0 0,0 0 0,0 0 0,0 0 0,0 0 0,1-1 0,6 2 0,101 26-1365,-98-26-5461</inkml:trace>
</inkml:ink>
</file>

<file path=ppt/ink/ink6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1:08:58.445"/>
    </inkml:context>
    <inkml:brush xml:id="br0">
      <inkml:brushProperty name="width" value="0.05" units="cm"/>
      <inkml:brushProperty name="height" value="0.05" units="cm"/>
    </inkml:brush>
  </inkml:definitions>
  <inkml:trace contextRef="#ctx0" brushRef="#br0">279 0 24575,'7'1'0,"-1"0"0,0 0 0,1 0 0,-1 0 0,0 1 0,0 0 0,0 0 0,0 1 0,0 0 0,-1 0 0,0 0 0,1 0 0,-1 0 0,0 1 0,-1 0 0,1 0 0,5 6 0,8 10 0,-1 1 0,21 33 0,-32-46 0,44 74 0,-44-71 0,-1 0 0,0 1 0,-1 0 0,-1-1 0,0 1 0,-1 0 0,1 16 0,0-9 0,8 33 0,-4-24 0,-2 1 0,-1-1 0,-2 1 0,-1 0 0,-5 37 0,2 8 0,3 3 0,-3 85 0,-1-145 0,-2 1 0,0-1 0,-1 0 0,-1 0 0,-1-1 0,-12 20 0,-18 39 0,30-58 0,-1-1 0,-23 32 0,-8 13 0,32-47 0,-2 0 0,-17 19 0,-10 16 0,26-35 0,-1 1 0,-1-2 0,-20 18 0,15-14 0,2-4 0,-1 0 0,0-1 0,-1 0 0,-37 17 0,31-17 0,-14 0 116,14-6-1597,11-1-5345</inkml:trace>
</inkml:ink>
</file>

<file path=ppt/ink/ink6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1:09:18.101"/>
    </inkml:context>
    <inkml:brush xml:id="br0">
      <inkml:brushProperty name="width" value="0.05" units="cm"/>
      <inkml:brushProperty name="height" value="0.05" units="cm"/>
    </inkml:brush>
  </inkml:definitions>
  <inkml:trace contextRef="#ctx0" brushRef="#br0">0 3 24575,'70'-1'0,"-9"0"0,0 2 0,97 14 0,-123-10 0,52 1 0,-56-5 0,0 1 0,44 9 0,49 16 0,-98-23-77,0 0 0,0-2 0,1-1 0,27-2-1,-24 1-901,-9-1-5847</inkml:trace>
</inkml:ink>
</file>

<file path=ppt/ink/ink6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1:09:18.840"/>
    </inkml:context>
    <inkml:brush xml:id="br0">
      <inkml:brushProperty name="width" value="0.05" units="cm"/>
      <inkml:brushProperty name="height" value="0.05" units="cm"/>
    </inkml:brush>
  </inkml:definitions>
  <inkml:trace contextRef="#ctx0" brushRef="#br0">0 2 24575,'97'-1'0,"106"3"0,-77 21 0,-45-9 0,-61-9 0,1-2 0,30 3 0,48-6-1365,-78 0-5461</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5:08:37.040"/>
    </inkml:context>
    <inkml:brush xml:id="br0">
      <inkml:brushProperty name="width" value="0.05" units="cm"/>
      <inkml:brushProperty name="height" value="0.05" units="cm"/>
    </inkml:brush>
  </inkml:definitions>
  <inkml:trace contextRef="#ctx0" brushRef="#br0">0 0 24575,'0'2017'-1365,"0"-1995"-5461</inkml:trace>
</inkml:ink>
</file>

<file path=ppt/ink/ink6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1:09:19.909"/>
    </inkml:context>
    <inkml:brush xml:id="br0">
      <inkml:brushProperty name="width" value="0.05" units="cm"/>
      <inkml:brushProperty name="height" value="0.05" units="cm"/>
    </inkml:brush>
  </inkml:definitions>
  <inkml:trace contextRef="#ctx0" brushRef="#br0">1 0 24575,'4'2'0,"0"0"0,0 0 0,0 0 0,0 0 0,-1 0 0,1 1 0,-1 0 0,1-1 0,-1 1 0,5 6 0,5 3 0,20 15 0,108 96 0,-5-4 0,5 50 0,-71-81 0,-59-74 0,0 1 0,-1 0 0,-1 0 0,0 1 0,-1 0 0,-1 1 0,0 0 0,-2 0 0,6 22 0,-10-32 0,1 0 0,-2 0 0,1 0 0,-1 0 0,0 0 0,0 0 0,0 0 0,-1 0 0,-1 0 0,1-1 0,-1 1 0,0 0 0,0-1 0,-1 1 0,0-1 0,0 0 0,-1 0 0,1 0 0,-1 0 0,-1 0 0,1-1 0,-1 0 0,0 0 0,0 0 0,0-1 0,-10 7 0,0 0 0,1 2 0,0 0 0,1 0 0,-18 24 0,-4 2 0,-16 17 0,-125 124 0,153-161 37,-1-1-1,-35 19 1,-4 3-1512,50-31-5351</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5:08:39.462"/>
    </inkml:context>
    <inkml:brush xml:id="br0">
      <inkml:brushProperty name="width" value="0.05" units="cm"/>
      <inkml:brushProperty name="height" value="0.05" units="cm"/>
    </inkml:brush>
  </inkml:definitions>
  <inkml:trace contextRef="#ctx0" brushRef="#br0">0 1 24575,'648'0'0,"-645"-1"0,0 1 0,0 0 0,0 0 0,0 0 0,0 1 0,0-1 0,0 1 0,0 0 0,0-1 0,0 1 0,0 1 0,0-1 0,0 0 0,-1 1 0,1-1 0,-1 1 0,1 0 0,-1 0 0,1 0 0,-1 0 0,3 3 0,-3 0 0,0 0 0,0 0 0,0 0 0,0 0 0,-1 1 0,0-1 0,0 0 0,0 1 0,-1-1 0,0 0 0,0 9 0,-5 1684 0,6-1679 0,1 0 0,8 32 0,2 34 0,-12 39-1365,0-102-5461</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5:10:28.670"/>
    </inkml:context>
    <inkml:brush xml:id="br0">
      <inkml:brushProperty name="width" value="0.05" units="cm"/>
      <inkml:brushProperty name="height" value="0.05" units="cm"/>
    </inkml:brush>
  </inkml:definitions>
  <inkml:trace contextRef="#ctx0" brushRef="#br0">1 0 24575,'4'0'0,"5"0"0,7 0 0,3 0 0,4 0 0,2 0 0,0 0 0,1 0 0,0 0 0,0 0 0,0 0 0,-5 0-8191</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5:10:29.107"/>
    </inkml:context>
    <inkml:brush xml:id="br0">
      <inkml:brushProperty name="width" value="0.05" units="cm"/>
      <inkml:brushProperty name="height" value="0.05" units="cm"/>
    </inkml:brush>
  </inkml:definitions>
  <inkml:trace contextRef="#ctx0" brushRef="#br0">0 0 24575,'5'0'0,"5"0"0,5 0 0,5 0 0,2 0 0,3 0 0,0 0 0,1 0 0,-4 0-8191</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5:10:29.561"/>
    </inkml:context>
    <inkml:brush xml:id="br0">
      <inkml:brushProperty name="width" value="0.05" units="cm"/>
      <inkml:brushProperty name="height" value="0.05" units="cm"/>
    </inkml:brush>
  </inkml:definitions>
  <inkml:trace contextRef="#ctx0" brushRef="#br0">0 0 24575,'4'0'0,"6"0"0,6 0 0,3 0 0,4 0 0,2 0 0,0 0 0,1 0 0,0 0 0,0 0 0,-4 0-8191</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5:10:29.920"/>
    </inkml:context>
    <inkml:brush xml:id="br0">
      <inkml:brushProperty name="width" value="0.05" units="cm"/>
      <inkml:brushProperty name="height" value="0.05" units="cm"/>
    </inkml:brush>
  </inkml:definitions>
  <inkml:trace contextRef="#ctx0" brushRef="#br0">1 0 24575,'4'0'0,"6"0"0,5 0 0,4 0 0,4 0 0,-3 0-8191</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5:10:30.357"/>
    </inkml:context>
    <inkml:brush xml:id="br0">
      <inkml:brushProperty name="width" value="0.05" units="cm"/>
      <inkml:brushProperty name="height" value="0.05" units="cm"/>
    </inkml:brush>
  </inkml:definitions>
  <inkml:trace contextRef="#ctx0" brushRef="#br0">1 0 24575,'4'0'0,"6"0"0,5 0 0,5 0 0,2 0 0,3 0 0,0 0 0,1 0 0,0 0 0,-4 0-8191</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5:10:30.826"/>
    </inkml:context>
    <inkml:brush xml:id="br0">
      <inkml:brushProperty name="width" value="0.05" units="cm"/>
      <inkml:brushProperty name="height" value="0.05" units="cm"/>
    </inkml:brush>
  </inkml:definitions>
  <inkml:trace contextRef="#ctx0" brushRef="#br0">1 10 24575,'4'0'0,"5"0"0,6 0 0,5 0 0,3 0 0,1 0 0,-3-4 0,-5-2-8191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5:08:48.635"/>
    </inkml:context>
    <inkml:brush xml:id="br0">
      <inkml:brushProperty name="width" value="0.05" units="cm"/>
      <inkml:brushProperty name="height" value="0.05" units="cm"/>
    </inkml:brush>
  </inkml:definitions>
  <inkml:trace contextRef="#ctx0" brushRef="#br0">0 2 24575,'624'0'0,"-621"-1"0,0 1 0,0 0 0,0 0 0,0 0 0,0 1 0,0-1 0,0 1 0,0-1 0,0 1 0,0 0 0,0 0 0,0 1 0,-1-1 0,1 0 0,0 1 0,-1 0 0,1-1 0,-1 1 0,0 0 0,0 0 0,3 4 0,-2-1 0,-1 0 0,0 0 0,0 0 0,-1 0 0,1 1 0,-1-1 0,0 1 0,-1-1 0,1 0 0,-1 1 0,-1 7 0,-4 2830-94,6-1922-1177,-1-899-5555</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5:10:31.201"/>
    </inkml:context>
    <inkml:brush xml:id="br0">
      <inkml:brushProperty name="width" value="0.05" units="cm"/>
      <inkml:brushProperty name="height" value="0.05" units="cm"/>
    </inkml:brush>
  </inkml:definitions>
  <inkml:trace contextRef="#ctx0" brushRef="#br0">1 0 24575,'4'0'0,"6"0"0,6 0 0,3 0 0,4 0 0,2 0 0,0 0 0,-3 0-8191</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5:10:20.060"/>
    </inkml:context>
    <inkml:brush xml:id="br0">
      <inkml:brushProperty name="width" value="0.05" units="cm"/>
      <inkml:brushProperty name="height" value="0.05" units="cm"/>
    </inkml:brush>
  </inkml:definitions>
  <inkml:trace contextRef="#ctx0" brushRef="#br0">0 1 24575,'4'0'0,"6"0"0,5 0 0,5 0 0,-1 0-8191</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5:10:20.389"/>
    </inkml:context>
    <inkml:brush xml:id="br0">
      <inkml:brushProperty name="width" value="0.05" units="cm"/>
      <inkml:brushProperty name="height" value="0.05" units="cm"/>
    </inkml:brush>
  </inkml:definitions>
  <inkml:trace contextRef="#ctx0" brushRef="#br0">0 1 24575</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5:10:44.332"/>
    </inkml:context>
    <inkml:brush xml:id="br0">
      <inkml:brushProperty name="width" value="0.05" units="cm"/>
      <inkml:brushProperty name="height" value="0.05" units="cm"/>
    </inkml:brush>
  </inkml:definitions>
  <inkml:trace contextRef="#ctx0" brushRef="#br0">1 0 24575,'19'1'0,"-1"1"0,34 8 0,32 2 0,-58-11 0,-1 2 0,1 0 0,-1 1 0,0 2 0,-1 0 0,1 2 0,26 12 0,34 33 0,-43-25 0,-34-22 0,0 0 0,-1 1 0,0 0 0,0 1 0,0-1 0,-1 1 0,8 13 0,33 63 0,-36-59 0,-1 0 0,-1 0 0,-1 1 0,-2 0 0,0 0 0,-2 1 0,-1-1 0,-1 1 0,-1 28 0,0-32 0,1 0 0,7 32 0,-5-31 0,4 50 0,-9 350 0,-1-403 0,0-1 0,-1 1 0,-1-1 0,-1 0 0,0 0 0,-2 0 0,0-1 0,-2 0 0,-17 29 0,0-11 0,15-24 0,0 2 0,-12 24 0,14-25 0,0 0 0,-1 0 0,-21 22 0,-18 27 0,38-49 0,1 1 0,-2-2 0,-14 14 0,13-15 0,1 2 0,-19 25 0,19-25 0,0 0 0,-2-1 0,1 0 0,-1-1 0,-1-1 0,0-1 0,-1 0 0,-21 10 0,0 2 0,-23 11 66,-23 15-1497,71-40-5395</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5:11:05.019"/>
    </inkml:context>
    <inkml:brush xml:id="br0">
      <inkml:brushProperty name="width" value="0.05" units="cm"/>
      <inkml:brushProperty name="height" value="0.05" units="cm"/>
    </inkml:brush>
  </inkml:definitions>
  <inkml:trace contextRef="#ctx0" brushRef="#br0">105 50 24575,'-7'0'0,"1"0"0,-1 0 0,0 0 0,1 1 0,-1 0 0,1 0 0,0 1 0,-13 4 0,17-4 0,-1 0 0,1 0 0,0 0 0,0 0 0,0 0 0,0 0 0,0 0 0,0 1 0,0-1 0,1 1 0,-1 0 0,1-1 0,0 1 0,0 0 0,0 0 0,0 0 0,0 0 0,1 0 0,-1 0 0,1 0 0,0 5 0,-1-3 0,0 0 0,1 1 0,0-1 0,0 0 0,0 1 0,1-1 0,0 1 0,0-1 0,0 0 0,0 0 0,5 10 0,-4-12 0,0-1 0,0 1 0,0-1 0,1 0 0,-1 1 0,0-1 0,1 0 0,0-1 0,-1 1 0,1 0 0,0-1 0,0 1 0,0-1 0,0 0 0,0 0 0,0 0 0,0-1 0,0 1 0,0-1 0,1 0 0,4 1 0,1 0 0,0-1 0,0 0 0,1 0 0,-1 0 0,0-1 0,1-1 0,13-3 0,-20 4 0,0-1 0,-1 1 0,1-1 0,0 1 0,-1-1 0,0 0 0,1 0 0,-1 0 0,0 0 0,0-1 0,0 1 0,0 0 0,0-1 0,-1 0 0,1 1 0,-1-1 0,0 0 0,0 0 0,0 0 0,0 1 0,0-1 0,0 0 0,-1 0 0,1 0 0,-1-1 0,0-3 0,0 1-49,0 0 1,0-1-1,0 1 0,-1 0 0,1 0 1,-2 0-1,1-1 0,-1 1 0,0 1 1,0-1-1,0 0 0,-1 0 0,0 1 1,0-1-1,-1 1 0,1 0 0,-1 0 1,0 1-1,0-1 0,-1 1 0,0-1 1,1 1-1,-1 1 0,-1-1 0,1 1 0,0 0 1,-7-3-1,-4 1-6777</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5:11:05.409"/>
    </inkml:context>
    <inkml:brush xml:id="br0">
      <inkml:brushProperty name="width" value="0.05" units="cm"/>
      <inkml:brushProperty name="height" value="0.05" units="cm"/>
    </inkml:brush>
  </inkml:definitions>
  <inkml:trace contextRef="#ctx0" brushRef="#br0">1 1 24575,'0'4'0</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5:11:06.409"/>
    </inkml:context>
    <inkml:brush xml:id="br0">
      <inkml:brushProperty name="width" value="0.05" units="cm"/>
      <inkml:brushProperty name="height" value="0.05" units="cm"/>
    </inkml:brush>
  </inkml:definitions>
  <inkml:trace contextRef="#ctx0" brushRef="#br0">2 1 24575,'-1'89'0,"3"97"0,-1-183 2,-1-1 0,1 1 0,-1-1 0,1 1 0,0 0 0,0-1 0,0 0 0,1 1 0,-1-1 0,1 0 0,-1 1 0,1-1 0,0 0 0,-1 0 0,1 0 0,0-1 0,1 1 0,-1 0 0,0-1 0,0 1 0,1-1 0,-1 0 0,0 0 0,1 0 0,-1 0-1,1 0 1,0-1 0,-1 1 0,1-1 0,0 1 0,2-1 0,13 2-104,1-2-1,-1 0 1,31-3-1,-16 0-915,-11 2-5808</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5:11:06.878"/>
    </inkml:context>
    <inkml:brush xml:id="br0">
      <inkml:brushProperty name="width" value="0.05" units="cm"/>
      <inkml:brushProperty name="height" value="0.05" units="cm"/>
    </inkml:brush>
  </inkml:definitions>
  <inkml:trace contextRef="#ctx0" brushRef="#br0">0 1 24575,'1'57'0,"3"1"0,10 57 0,-1-51-10,-6-35-442,-2 1 1,3 39-1,-8-48-6374</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5:11:07.659"/>
    </inkml:context>
    <inkml:brush xml:id="br0">
      <inkml:brushProperty name="width" value="0.05" units="cm"/>
      <inkml:brushProperty name="height" value="0.05" units="cm"/>
    </inkml:brush>
  </inkml:definitions>
  <inkml:trace contextRef="#ctx0" brushRef="#br0">1 1 24575,'4'0'0,"6"0"0,5 0 0,5 0 0,2 0 0,3 0 0,0 0 0,2 0 0,-1 0 0,-1 0 0,-3 0-8191</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5:11:08.128"/>
    </inkml:context>
    <inkml:brush xml:id="br0">
      <inkml:brushProperty name="width" value="0.05" units="cm"/>
      <inkml:brushProperty name="height" value="0.05" units="cm"/>
    </inkml:brush>
  </inkml:definitions>
  <inkml:trace contextRef="#ctx0" brushRef="#br0">0 1 24575,'5'0'0,"5"0"0,5 0 0,5 0 0,2 0 0,3 0 0,1 0 0,0 0 0,-1 0 0,1 0 0,-4 0-8191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5:08:57.181"/>
    </inkml:context>
    <inkml:brush xml:id="br0">
      <inkml:brushProperty name="width" value="0.05" units="cm"/>
      <inkml:brushProperty name="height" value="0.05" units="cm"/>
    </inkml:brush>
  </inkml:definitions>
  <inkml:trace contextRef="#ctx0" brushRef="#br0">2 1 24575,'-2'113'0,"5"123"0,9-162 0,-8-51 0,0 0 0,0 31 0,-1 54 0,-7 183 0,0-271-1365,-1-4-5461</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5:11:29.653"/>
    </inkml:context>
    <inkml:brush xml:id="br0">
      <inkml:brushProperty name="width" value="0.05" units="cm"/>
      <inkml:brushProperty name="height" value="0.05" units="cm"/>
    </inkml:brush>
  </inkml:definitions>
  <inkml:trace contextRef="#ctx0" brushRef="#br0">350 1 24575,'-80'-1'0,"-90"3"0,165-1 0,0 1 0,0-1 0,0 1 0,0 0 0,0 0 0,1 1 0,-1-1 0,0 1 0,1 0 0,0 0 0,0 1 0,0-1 0,0 1 0,0 0 0,1 0 0,0 0 0,0 0 0,0 1 0,0-1 0,1 1 0,-1 0 0,1 0 0,0 0 0,1 0 0,-1 0 0,1 0 0,0 0 0,0 1 0,1 6 0,-1-6 0,1 0 0,0 0 0,0 1 0,0-1 0,1 0 0,0 0 0,0 0 0,1 0 0,-1 0 0,1 0 0,5 8 0,-6-10 0,1-1 0,1 0 0,-1 0 0,0 0 0,1 0 0,0 0 0,0 0 0,-1 0 0,2-1 0,-1 0 0,0 1 0,0-1 0,1 0 0,-1-1 0,1 1 0,0-1 0,-1 1 0,8 0 0,31 8 0,57 9 0,-91-18 0,1-1 0,-1 0 0,0 0 0,1 0 0,-1-1 0,0-1 0,0 1 0,0-1 0,13-5 0,-19 6 0,-1 1 0,1 0 0,-1-1 0,0 1 0,0-1 0,1 0 0,-1 0 0,0 1 0,0-1 0,0 0 0,0 0 0,0 0 0,0 0 0,0 0 0,0 0 0,0 0 0,0-1 0,0 1 0,-1 0 0,1 0 0,0-1 0,-1 1 0,1 0 0,-1-1 0,0 1 0,1 0 0,-1-1 0,0 1 0,0-1 0,0 1 0,0-2 0,-1 1 0,0 0 0,1 1 0,-1-1 0,0 0 0,0 1 0,-1-1 0,1 1 0,0 0 0,0-1 0,-1 1 0,1 0 0,-1 0 0,1 0 0,-1 0 0,1 0 0,-1 0 0,0 0 0,1 1 0,-1-1 0,0 0 0,0 1 0,0-1 0,-2 1 0,-19-4 0,0 2 0,0 0 0,0 1 0,0 2 0,0 0 0,-40 8 0,59-8 0,-1 1 0,1 0 0,-1 0 0,1 0 0,0 0 0,0 0 0,0 1 0,0 0 0,0 0 0,1 0 0,-1 0 0,1 1 0,0-1 0,0 1 0,0 0 0,0 0 0,1 0 0,0 0 0,0 0 0,0 0 0,0 1 0,0-1 0,1 1 0,-1 6 0,0 1 0,0-1 0,1 1 0,0 0 0,1 0 0,1 0 0,0 0 0,0 0 0,6 20 0,-6-28 0,0-1 0,1 0 0,-1 0 0,1 1 0,-1-1 0,1 0 0,0-1 0,1 1 0,-1 0 0,0-1 0,1 1 0,-1-1 0,1 0 0,0 1 0,0-1 0,-1-1 0,2 1 0,-1 0 0,0-1 0,0 1 0,0-1 0,1 0 0,-1 0 0,0 0 0,7 0 0,10 1 0,-1-1 0,0-1 0,33-3 0,-11 0 0,34 2-1365,-54 1-5461</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5:10:31.639"/>
    </inkml:context>
    <inkml:brush xml:id="br0">
      <inkml:brushProperty name="width" value="0.05" units="cm"/>
      <inkml:brushProperty name="height" value="0.05" units="cm"/>
    </inkml:brush>
  </inkml:definitions>
  <inkml:trace contextRef="#ctx0" brushRef="#br0">0 1 24575,'5'0'0,"4"0"0,6 0 0,4 0 0,4 0 0,-3 0-8191</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5:10:32.076"/>
    </inkml:context>
    <inkml:brush xml:id="br0">
      <inkml:brushProperty name="width" value="0.05" units="cm"/>
      <inkml:brushProperty name="height" value="0.05" units="cm"/>
    </inkml:brush>
  </inkml:definitions>
  <inkml:trace contextRef="#ctx0" brushRef="#br0">0 1 24575,'5'0'0</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5:11:33.310"/>
    </inkml:context>
    <inkml:brush xml:id="br0">
      <inkml:brushProperty name="width" value="0.05" units="cm"/>
      <inkml:brushProperty name="height" value="0.05" units="cm"/>
    </inkml:brush>
  </inkml:definitions>
  <inkml:trace contextRef="#ctx0" brushRef="#br0">0 0 24575,'9'0'0,"1"1"0,-1-1 0,0 2 0,0-1 0,0 1 0,0 1 0,0-1 0,0 2 0,-1-1 0,1 1 0,-1 0 0,0 1 0,0 0 0,-1 0 0,10 9 0,-3-4 0,6 3 0,0 1 0,0 1 0,-2 1 0,0 1 0,0 0 0,26 37 0,-28-32 0,-1 1 0,-1 1 0,-1 0 0,-1 1 0,-1 0 0,13 47 0,3 51 0,-17-68 0,-5-28 0,-1 0 0,1 38 0,-3 35 0,-5 150 0,-6-181 0,-28 111 0,24-128 0,-36 87 0,5-12 0,33-91 0,-1-1 0,-2 0 0,-21 39 0,12-18 0,21-48 0,-1 0 0,1 0 0,-2 0 0,1-1 0,-1 1 0,0-1 0,0 0 0,-11 12 0,-22 23 0,27-30 0,0-1 0,-1 0 0,0 0 0,-21 15 0,4-6-1365,17-9-5461</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5:11:34.591"/>
    </inkml:context>
    <inkml:brush xml:id="br0">
      <inkml:brushProperty name="width" value="0.05" units="cm"/>
      <inkml:brushProperty name="height" value="0.05" units="cm"/>
    </inkml:brush>
  </inkml:definitions>
  <inkml:trace contextRef="#ctx0" brushRef="#br0">150 30 24575,'-11'0'0,"1"0"0,-1 0 0,0 1 0,0 1 0,0 0 0,1 0 0,-17 6 0,24-6 0,0 0 0,0 0 0,0 0 0,0 0 0,0 0 0,0 0 0,1 1 0,-1-1 0,1 1 0,-1 0 0,1 0 0,0 0 0,0 0 0,1 0 0,-1 0 0,1 1 0,-1-1 0,1 0 0,0 1 0,0-1 0,0 1 0,1 0 0,-1-1 0,1 1 0,0-1 0,1 7 0,-1-6 0,1 0 0,-1 1 0,1-1 0,1 0 0,-1 1 0,0-1 0,1 0 0,0 0 0,0 0 0,0 0 0,1-1 0,-1 1 0,1 0 0,0-1 0,0 0 0,0 0 0,0 0 0,1 0 0,-1 0 0,1-1 0,0 1 0,0-1 0,4 2 0,-3-1 0,1-1 0,-1 1 0,1-1 0,-1 0 0,1-1 0,0 0 0,0 1 0,0-2 0,0 1 0,0-1 0,0 0 0,0 0 0,0-1 0,0 1 0,0-1 0,9-3 0,-12 2 0,0 0 0,0 0 0,0-1 0,-1 1 0,1-1 0,-1 1 0,0-1 0,0 0 0,0 0 0,0 0 0,0 0 0,-1 0 0,1 0 0,-1 0 0,0-1 0,0 1 0,0 0 0,0-1 0,0 1 0,-1-1 0,0 1 0,0-1 0,0-4 0,0-14 0,0 1 0,-5-29 0,5 49 0,-1-2-45,1 1-1,0-1 1,-1 1-1,0 0 1,1-1-1,-1 1 1,0-1-1,0 1 1,-1 0-1,1 0 1,0-1-1,-1 1 1,1 0-1,-1 0 1,0 1-1,0-1 1,0 0-1,0 1 1,0-1-1,0 1 1,0-1-1,0 1 1,0 0-1,-1 0 0,1 0 1,0 0-1,-1 0 1,1 1-1,-4-1 1,-13-2-6781</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5:11:34.998"/>
    </inkml:context>
    <inkml:brush xml:id="br0">
      <inkml:brushProperty name="width" value="0.05" units="cm"/>
      <inkml:brushProperty name="height" value="0.05" units="cm"/>
    </inkml:brush>
  </inkml:definitions>
  <inkml:trace contextRef="#ctx0" brushRef="#br0">1 1 24575,'4'0'0</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5:11:36.154"/>
    </inkml:context>
    <inkml:brush xml:id="br0">
      <inkml:brushProperty name="width" value="0.05" units="cm"/>
      <inkml:brushProperty name="height" value="0.05" units="cm"/>
    </inkml:brush>
  </inkml:definitions>
  <inkml:trace contextRef="#ctx0" brushRef="#br0">56 1 24575,'-3'30'0,"0"1"0,-3-1 0,-14 51 0,7-30 0,9-37 0,3-10 0,-1-1 0,1 1 0,1 0 0,-1 0 0,0-1 0,1 1 0,0 0 0,0 0 0,0 0 0,1 4 0,0-6 0,0 0 0,1 0 0,-1 0 0,1 0 0,-1 0 0,1-1 0,0 1 0,-1 0 0,1-1 0,0 1 0,0-1 0,0 0 0,0 0 0,0 1 0,1-1 0,-1-1 0,0 1 0,0 0 0,5 0 0,10 4-76,0-2 0,1 0 1,0-1-1,0-1 0,33-2 0,-28 1-834,-1-1-5916</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5:11:36.748"/>
    </inkml:context>
    <inkml:brush xml:id="br0">
      <inkml:brushProperty name="width" value="0.05" units="cm"/>
      <inkml:brushProperty name="height" value="0.05" units="cm"/>
    </inkml:brush>
  </inkml:definitions>
  <inkml:trace contextRef="#ctx0" brushRef="#br0">0 0 24575,'0'400'-1365,"0"-378"-5461</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5:11:37.576"/>
    </inkml:context>
    <inkml:brush xml:id="br0">
      <inkml:brushProperty name="width" value="0.05" units="cm"/>
      <inkml:brushProperty name="height" value="0.05" units="cm"/>
    </inkml:brush>
  </inkml:definitions>
  <inkml:trace contextRef="#ctx0" brushRef="#br0">1 0 24575,'4'0'0,"6"0"0,6 0 0,3 0 0,4 0 0,2 0 0,0 0 0,1 0 0,-4 0-8191</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5:11:38.623"/>
    </inkml:context>
    <inkml:brush xml:id="br0">
      <inkml:brushProperty name="width" value="0.05" units="cm"/>
      <inkml:brushProperty name="height" value="0.05" units="cm"/>
    </inkml:brush>
  </inkml:definitions>
  <inkml:trace contextRef="#ctx0" brushRef="#br0">1 0 24575,'4'0'0,"6"0"0,6 0 0,3 0 0,4 0 0,2 0 0,0 0 0,1 0 0,-4 0-8191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5:08:59.666"/>
    </inkml:context>
    <inkml:brush xml:id="br0">
      <inkml:brushProperty name="width" value="0.05" units="cm"/>
      <inkml:brushProperty name="height" value="0.05" units="cm"/>
    </inkml:brush>
  </inkml:definitions>
  <inkml:trace contextRef="#ctx0" brushRef="#br0">2 0 24575,'-1'12'0,"1"-1"0,0 0 0,1 0 0,0 1 0,1-1 0,0 0 0,1 0 0,0-1 0,0 1 0,2 0 0,6 12 0,2 3 0,16 49 0,10 19 0,-18-56 0,-6-12 0,-1 1 0,11 31 0,-19-42 0,2 0 0,0-1 0,12 18 0,-11-20 0,0 1 0,-2 1 0,12 26 0,-14-23 0,2-1 0,0 0 0,0-1 0,2 0 0,0 0 0,20 25 0,-29-41 0,1 0 0,-1-1 0,0 1 0,1 0 0,-1-1 0,1 1 0,-1 0 0,0-1 0,1 1 0,-1-1 0,0 1 0,1-1 0,-1 1 0,0 0 0,0-1 0,0 1 0,1-1 0,-1 1 0,0-1 0,0 1 0,0-1 0,0 1 0,0-1 0,0 1 0,0-1 0,0 0 0,0 1 0,0-1 0,0 1 0,0-1 0,0 1 0,-1-1 0,3-24 0,-4-703-1365,2 706-5461</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5:11:41.248"/>
    </inkml:context>
    <inkml:brush xml:id="br0">
      <inkml:brushProperty name="width" value="0.05" units="cm"/>
      <inkml:brushProperty name="height" value="0.05" units="cm"/>
    </inkml:brush>
  </inkml:definitions>
  <inkml:trace contextRef="#ctx0" brushRef="#br0">351 26 24575,'0'-1'0,"-1"-1"0,1 1 0,-1 0 0,1 0 0,-1 0 0,0 0 0,1 0 0,-1 0 0,0 0 0,0 1 0,1-1 0,-1 0 0,0 0 0,0 1 0,0-1 0,0 0 0,0 1 0,0-1 0,0 1 0,0-1 0,0 1 0,0-1 0,-1 1 0,1 0 0,0 0 0,0 0 0,-2-1 0,-38-3 0,37 4 0,-9-1 0,1 0 0,-1 1 0,1 1 0,0 0 0,-1 1 0,1 0 0,-13 4 0,19-4 0,0 1 0,0 0 0,0 0 0,1 0 0,-1 1 0,1 0 0,0 0 0,0 0 0,0 1 0,0-1 0,1 1 0,0 0 0,0 1 0,0-1 0,-3 7 0,0 4 0,1 0 0,0 0 0,1 1 0,0-1 0,2 1 0,0 0 0,1 1 0,0-1 0,2 0 0,0 0 0,1 1 0,4 20 0,-4-34 0,0 0 0,0 0 0,0 0 0,1 0 0,-1 0 0,1-1 0,0 1 0,0-1 0,1 1 0,-1-1 0,1 0 0,-1 0 0,1 0 0,0 0 0,0 0 0,1-1 0,-1 1 0,0-1 0,1 0 0,0 0 0,-1 0 0,1-1 0,0 1 0,0-1 0,0 0 0,0 0 0,0 0 0,0-1 0,5 1 0,5 1 0,1-1 0,-1 0 0,1-1 0,-1-1 0,1 0 0,-1-1 0,16-4 0,-27 5 0,-1 1 0,1-1 0,0 0 0,-1 0 0,1-1 0,-1 1 0,1 0 0,-1-1 0,0 1 0,1-1 0,-1 0 0,0 0 0,0 0 0,0 0 0,0 0 0,-1 0 0,1-1 0,-1 1 0,1-1 0,-1 1 0,0-1 0,0 1 0,2-6 0,-3 6 0,0 1 0,0-1 0,0 0 0,-1 0 0,1 0 0,0 0 0,-1 0 0,1 1 0,-1-1 0,1 0 0,-1 0 0,0 1 0,0-1 0,0 0 0,0 1 0,0-1 0,0 1 0,0-1 0,-1 1 0,1 0 0,0-1 0,-1 1 0,1 0 0,-1 0 0,1 0 0,-1 0 0,0 0 0,1 0 0,-1 1 0,0-1 0,0 1 0,0-1 0,1 1 0,-1-1 0,-4 1 0,-4-2 0,-1 0 0,0 1 0,1 0 0,-1 1 0,0 0 0,0 0 0,1 2 0,-1-1 0,0 1 0,1 1 0,-1 0 0,1 0 0,0 1 0,0 0 0,0 1 0,1 0 0,0 0 0,0 1 0,0 1 0,0-1 0,-12 14 0,15-10 0,0 0 0,0 1 0,1 0 0,1 0 0,0 0 0,0 1 0,1-1 0,1 1 0,0 0 0,0-1 0,1 1 0,1 0 0,1 20 0,0-28 0,0 1 0,0-1 0,0 0 0,1 1 0,0-1 0,0 0 0,0 0 0,0 0 0,1 0 0,0 0 0,-1 0 0,1-1 0,1 1 0,-1-1 0,0 0 0,1 0 0,0 0 0,-1-1 0,1 1 0,0-1 0,0 0 0,1 0 0,-1 0 0,0-1 0,1 1 0,8 1 0,8 1 0,0 0 0,1-1 0,-1-1 0,30-1 0,74-2-1365,-104 1-5461</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5:11:51.186"/>
    </inkml:context>
    <inkml:brush xml:id="br0">
      <inkml:brushProperty name="width" value="0.05" units="cm"/>
      <inkml:brushProperty name="height" value="0.05" units="cm"/>
    </inkml:brush>
  </inkml:definitions>
  <inkml:trace contextRef="#ctx0" brushRef="#br0">252 1 24575,'-23'-1'0,"-1"2"0,1 0 0,0 2 0,-40 8 0,58-9 0,0-1 0,0 1 0,0 0 0,0 0 0,1 1 0,-1-1 0,0 1 0,1 0 0,0 0 0,0 0 0,0 1 0,0 0 0,0 0 0,1 0 0,0 0 0,0 0 0,0 0 0,0 1 0,0 0 0,1-1 0,0 1 0,0 0 0,0 0 0,1 0 0,0 0 0,0 1 0,0 5 0,0-7 0,0 1 0,1 0 0,0 0 0,0-1 0,0 1 0,1 0 0,-1 0 0,1-1 0,1 1 0,-1 0 0,0-1 0,1 1 0,0-1 0,0 0 0,0 1 0,6 6 0,-4-8 0,0 1 0,0 0 0,0-1 0,1 0 0,-1 0 0,1-1 0,0 1 0,0-1 0,0 0 0,0 0 0,0 0 0,0-1 0,1 0 0,-1 0 0,6 0 0,-4 0 0,-1 0 0,1-1 0,0 1 0,-1-2 0,1 1 0,-1-1 0,1 0 0,-1 0 0,1 0 0,8-4 0,-12 3 0,0 1 0,0-1 0,0 0 0,-1 0 0,1 0 0,-1 0 0,1 0 0,-1-1 0,0 1 0,0-1 0,0 1 0,0-1 0,0 0 0,-1 0 0,1 0 0,-1 0 0,0 0 0,0 0 0,0 0 0,0 0 0,-1 0 0,1-7 0,0 4-65,0-1 0,0 1 0,-1-1 0,0 1 0,-1-1 0,1 1 0,-1 0 0,-1-1 0,1 1 0,-1 0 0,0 0 0,0 0 0,-1 0 0,0 0 0,0 0 0,0 1 0,0 0 0,-1-1 0,0 1 0,-9-8 0,1 3-6761</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5:11:51.545"/>
    </inkml:context>
    <inkml:brush xml:id="br0">
      <inkml:brushProperty name="width" value="0.05" units="cm"/>
      <inkml:brushProperty name="height" value="0.05" units="cm"/>
    </inkml:brush>
  </inkml:definitions>
  <inkml:trace contextRef="#ctx0" brushRef="#br0">0 1 24575</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5:11:52.545"/>
    </inkml:context>
    <inkml:brush xml:id="br0">
      <inkml:brushProperty name="width" value="0.05" units="cm"/>
      <inkml:brushProperty name="height" value="0.05" units="cm"/>
    </inkml:brush>
  </inkml:definitions>
  <inkml:trace contextRef="#ctx0" brushRef="#br0">70 1 24575,'-19'53'0,"-4"25"0,17-62 0,0 1 0,1 1 0,-4 29 0,8-44 0,1-1 0,0 1 0,0-1 0,0 1 0,0 0 0,1-1 0,-1 1 0,0-1 0,1 1 0,0-1 0,0 0 0,0 1 0,0-1 0,0 0 0,0 1 0,0-1 0,1 0 0,-1 0 0,1 0 0,-1 0 0,1 0 0,0-1 0,0 1 0,0 0 0,0-1 0,0 0 0,0 1 0,1-1 0,-1 0 0,0 0 0,1 0 0,2 1 0,10 1 0,-1 0 0,1-1 0,-1-1 0,28-1 0,24 5 0,-43 0-455,0-2 0,40 3 0,-42-6-6371</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5:11:53.076"/>
    </inkml:context>
    <inkml:brush xml:id="br0">
      <inkml:brushProperty name="width" value="0.05" units="cm"/>
      <inkml:brushProperty name="height" value="0.05" units="cm"/>
    </inkml:brush>
  </inkml:definitions>
  <inkml:trace contextRef="#ctx0" brushRef="#br0">1 0 24575,'0'5'0,"0"5"0,0 5 0,0 5 0,0 3 0,0 1 0,0 2 0,0 0 0,0 0 0,0-1 0,0 1 0,0-1 0,0 0 0,0 0 0,0 0 0,0 0 0,0 0 0,0-4-8191</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5:11:59.634"/>
    </inkml:context>
    <inkml:brush xml:id="br0">
      <inkml:brushProperty name="width" value="0.05" units="cm"/>
      <inkml:brushProperty name="height" value="0.05" units="cm"/>
    </inkml:brush>
  </inkml:definitions>
  <inkml:trace contextRef="#ctx0" brushRef="#br0">129 1 24575,'-14'0'0,"6"-1"0,-1 1 0,0 0 0,1 1 0,-1 0 0,1 0 0,-17 5 0,23-5 0,-1 1 0,1-1 0,-1 1 0,1 0 0,0 0 0,0-1 0,0 1 0,0 1 0,0-1 0,0 0 0,0 0 0,1 1 0,-1-1 0,1 1 0,0-1 0,-1 1 0,1 0 0,0-1 0,1 1 0,-1 0 0,0 0 0,1 0 0,0 0 0,0 5 0,-1-4 0,1 1 0,0-1 0,0 0 0,0 1 0,1-1 0,-1 1 0,1-1 0,1 0 0,-1 1 0,0-1 0,1 0 0,0 0 0,0 0 0,0 0 0,0-1 0,1 1 0,-1 0 0,1-1 0,0 0 0,6 6 0,-3-5 0,-1 0 0,1 0 0,0-1 0,0 0 0,1 0 0,-1 0 0,0-1 0,1 0 0,0 0 0,-1-1 0,1 0 0,0 0 0,7 0 0,-12-1 0,0-1 0,1 1 0,-1 0 0,0-1 0,0 0 0,1 1 0,-1-1 0,0 0 0,0 0 0,0 0 0,0 0 0,0-1 0,0 1 0,-1 0 0,1-1 0,0 1 0,-1-1 0,1 0 0,-1 0 0,1 1 0,-1-1 0,0 0 0,0 0 0,0 0 0,0 0 0,0-1 0,0 1 0,-1 0 0,1 0 0,0 0 0,-1-1 0,0 1 0,0 0 0,0-4 0,2-8 0,-2-1 0,0 0 0,-3-28 0,3 40-114,-1 0 1,1 0-1,-1 0 0,0 0 0,0 0 1,0 1-1,0-1 0,-1 0 0,1 1 1,0-1-1,-4-4 0,-7-4-6712</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5:12:00.118"/>
    </inkml:context>
    <inkml:brush xml:id="br0">
      <inkml:brushProperty name="width" value="0.05" units="cm"/>
      <inkml:brushProperty name="height" value="0.05" units="cm"/>
    </inkml:brush>
  </inkml:definitions>
  <inkml:trace contextRef="#ctx0" brushRef="#br0">0 0 24575</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5:12:01.503"/>
    </inkml:context>
    <inkml:brush xml:id="br0">
      <inkml:brushProperty name="width" value="0.05" units="cm"/>
      <inkml:brushProperty name="height" value="0.05" units="cm"/>
    </inkml:brush>
  </inkml:definitions>
  <inkml:trace contextRef="#ctx0" brushRef="#br0">152 1 24575,'-5'0'0,"1"0"0,-1 0 0,1 1 0,0 0 0,0 0 0,-1 0 0,1 1 0,0-1 0,0 1 0,0 0 0,0 0 0,0 0 0,1 1 0,-1-1 0,-3 5 0,1-1 0,0 0 0,0 1 0,1 0 0,0 0 0,0 0 0,1 1 0,-5 10 0,2 1 0,0-1 0,2 1 0,0 0 0,1 1 0,1-1 0,-1 24 0,3-26 0,1 0 0,1 1 0,0-1 0,1 0 0,1 0 0,0 0 0,10 26 0,-11-38 0,0 0 0,1 0 0,-1 0 0,1 0 0,0-1 0,1 1 0,-1-1 0,1 0 0,-1 0 0,1 0 0,1 0 0,-1-1 0,0 0 0,1 0 0,0 0 0,0 0 0,0-1 0,0 1 0,0-1 0,0-1 0,0 1 0,1-1 0,-1 0 0,1 0 0,-1 0 0,1-1 0,8 0 0,-12 0 0,0 0 0,-1 0 0,1 0 0,0 0 0,0 0 0,0-1 0,0 1 0,0-1 0,0 1 0,0-1 0,-1 0 0,1 0 0,0 0 0,0 0 0,-1 0 0,1 0 0,-1 0 0,1 0 0,-1-1 0,1 1 0,-1-1 0,0 1 0,0-1 0,0 1 0,0-1 0,0 0 0,0 1 0,0-1 0,0 0 0,-1 0 0,1 0 0,-1 0 0,1 1 0,-1-1 0,0 0 0,0 0 0,0 0 0,0 0 0,0 0 0,0 0 0,-1-2 0,1-1 0,-1 0 0,0 0 0,0 0 0,-1 0 0,1 1 0,-1-1 0,0 0 0,0 1 0,-1-1 0,1 1 0,-1 0 0,0 0 0,0 0 0,-1 0 0,-4-4 0,-9-5-341,-1 1 0,0 1-1,-24-11 1,27 16-6485</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4:58:43.976"/>
    </inkml:context>
    <inkml:brush xml:id="br0">
      <inkml:brushProperty name="width" value="0.05" units="cm"/>
      <inkml:brushProperty name="height" value="0.05" units="cm"/>
    </inkml:brush>
  </inkml:definitions>
  <inkml:trace contextRef="#ctx0" brushRef="#br0">53 0 24575,'2'182'0,"-5"195"0,-8-271 0,-3 49 0,14-153 0,1 45 0,-3 0 0,-10 61 0,3-43 0,4 0 0,6 129 0,2-67 0,-3 1054-736,2-1146 736,8 52 0,3 27 0,1 100 0,2-104 0,3 161 0,-16-222-20,1 1 0,15 61 0,-10-61 286,-1 1-1,0 57 0,-6-57-265,14 81 0,-9-62 0,-3 1 0,-7 80 0,1-29 0,-1 47 0,6 180 0,9-239 0,1 63 0,-13-122 0,-2-1 0,3 0 0,15 99 0,19 131 0,-33-262 0,22 132 0,-14-79 0,-4-36 0,2 58 0,-7-68 0,10 49 0,-6-49 0,2 50 0,-7-52 0,2 1 0,0-1 0,9 42 0,-4-24 0,-2 0 0,-1 1 0,-3 0 0,-5 56 0,2 2 0,0 4 0,4 115 0,-1-209 0,1 0 0,-1 0 0,1 0 0,1-1 0,0 1 0,0 0 0,8 14 0,-8-20 0,-1 0 0,1 0 0,0 0 0,-1-1 0,1 0 0,1 1 0,-1-1 0,1 0 0,-1 0 0,1-1 0,0 1 0,0-1 0,0 0 0,0 0 0,0 0 0,0-1 0,1 1 0,8 1 0,158 24 0,-108-16 0,-42-6 0,0-2 0,24 2 0,-24-3 0,-1 0 0,26 7 0,-25-4 0,-1-2 0,27 2 0,71-4 0,-58-3 0,0 4 0,79 11 0,-82-6 0,-1-2 0,89-5 0,-81-1 0,105 10 0,-76 6-4,-33-5-48,112 6 0,-108-16-83,1 4 0,-1 2 0,104 24-1,-141-25-33,0-1-1,48 0 0,22 3-164,-17 6 330,-21-3-6,117 6 0,-141-14 10,0 2 0,68 16 0,-68-12 0,0-1 0,1-2 0,36 0 0,-10-2 268,117 21 0,-107-13-184,-6-4-218,86-1 0,-86-6 2,84 11-1,-79-4 133,0-3 0,72-5 0,65 2 0,-93 11 0,-59-5 0,58 1 0,-28-8 0,86 13 0,-94-6-17,108-6 0,28 2 192,-115 8 476,48 2-1264,28 0 831,12-1 42,1980-14 328,-1157 3-404,-981-3-184,54-9 0,-52 6 0,50-3 0,36 11 0,89-5 0,-132-10 0,-51 7 0,0 2 0,31-2 0,-7 5 0,20 0 0,109-14 0,-123 8 0,0 3 0,69 4 0,58-3 0,-97-11 0,-54 8 0,58-4 0,462 10 0,-531-2 0,1-1 0,33-7 0,32-4 0,-10 13 0,-41 1 0,0-2 0,0-1 0,53-10 0,63-14 0,-84 18-1365,-44 7-5461</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04:58:47.285"/>
    </inkml:context>
    <inkml:brush xml:id="br0">
      <inkml:brushProperty name="width" value="0.05" units="cm"/>
      <inkml:brushProperty name="height" value="0.05" units="cm"/>
    </inkml:brush>
  </inkml:definitions>
  <inkml:trace contextRef="#ctx0" brushRef="#br0">1 3494 24575,'0'-47'0,"3"-82"0,-1 114 0,0 0 0,1 0 0,1 0 0,0 0 0,1 1 0,10-21 0,66-148 0,-16 64 0,-45 77 0,3 1 0,43-61 0,-5 7 0,5-9 0,5 4 0,99-111 0,-47 53 12,22-22-190,-91 123 9,239-239-496,-136 137 633,-107 103 14,4 2 0,1 3 0,67-47 0,30-8 51,199-126 1038,-140 125-1071,96-46 0,-229 116 0,88-30 0,-50 22 0,-46 17 0,83-20 0,-6-4 0,0 0 0,103-15 0,-177 50 0,79-7 0,56-13 0,-170 31 0,-1 1 0,2 2 0,-1 2 0,58 5 0,-1-2 0,3661-2-1365,-3735 0-5461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b="0" i="0" u="none" strike="noStrike" cap="none">
              <a:solidFill>
                <a:schemeClr val="dk1"/>
              </a:solidFill>
              <a:latin typeface="Calibri"/>
              <a:ea typeface="Calibri"/>
              <a:cs typeface="Calibri"/>
              <a:sym typeface="Calibri"/>
            </a:endParaRPr>
          </a:p>
        </p:txBody>
      </p:sp>
      <p:sp>
        <p:nvSpPr>
          <p:cNvPr id="84" name="Google Shape;84;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b="0" i="0" u="none" strike="noStrike" cap="none">
              <a:solidFill>
                <a:schemeClr val="dk1"/>
              </a:solidFill>
              <a:latin typeface="Calibri"/>
              <a:ea typeface="Calibri"/>
              <a:cs typeface="Calibri"/>
              <a:sym typeface="Calibri"/>
            </a:endParaRPr>
          </a:p>
        </p:txBody>
      </p:sp>
      <p:sp>
        <p:nvSpPr>
          <p:cNvPr id="90" name="Google Shape;90;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5578149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b="0" i="0" u="none" strike="noStrike" cap="none">
              <a:solidFill>
                <a:schemeClr val="dk1"/>
              </a:solidFill>
              <a:latin typeface="Calibri"/>
              <a:ea typeface="Calibri"/>
              <a:cs typeface="Calibri"/>
              <a:sym typeface="Calibri"/>
            </a:endParaRPr>
          </a:p>
        </p:txBody>
      </p:sp>
      <p:sp>
        <p:nvSpPr>
          <p:cNvPr id="117" name="Google Shape;117;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b="0" i="0" u="none" strike="noStrike" cap="none">
              <a:solidFill>
                <a:schemeClr val="dk1"/>
              </a:solidFill>
              <a:latin typeface="Calibri"/>
              <a:ea typeface="Calibri"/>
              <a:cs typeface="Calibri"/>
              <a:sym typeface="Calibri"/>
            </a:endParaRPr>
          </a:p>
        </p:txBody>
      </p:sp>
      <p:sp>
        <p:nvSpPr>
          <p:cNvPr id="117" name="Google Shape;117;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2884364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b="0" i="0" u="none" strike="noStrike" cap="none">
              <a:solidFill>
                <a:schemeClr val="dk1"/>
              </a:solidFill>
              <a:latin typeface="Calibri"/>
              <a:ea typeface="Calibri"/>
              <a:cs typeface="Calibri"/>
              <a:sym typeface="Calibri"/>
            </a:endParaRPr>
          </a:p>
        </p:txBody>
      </p:sp>
      <p:sp>
        <p:nvSpPr>
          <p:cNvPr id="117" name="Google Shape;117;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9786354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b="0" i="0" u="none" strike="noStrike" cap="none">
              <a:solidFill>
                <a:schemeClr val="dk1"/>
              </a:solidFill>
              <a:latin typeface="Calibri"/>
              <a:ea typeface="Calibri"/>
              <a:cs typeface="Calibri"/>
              <a:sym typeface="Calibri"/>
            </a:endParaRPr>
          </a:p>
        </p:txBody>
      </p:sp>
      <p:sp>
        <p:nvSpPr>
          <p:cNvPr id="117" name="Google Shape;117;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8890682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b="0" i="0" u="none" strike="noStrike" cap="none">
              <a:solidFill>
                <a:schemeClr val="dk1"/>
              </a:solidFill>
              <a:latin typeface="Calibri"/>
              <a:ea typeface="Calibri"/>
              <a:cs typeface="Calibri"/>
              <a:sym typeface="Calibri"/>
            </a:endParaRPr>
          </a:p>
        </p:txBody>
      </p:sp>
      <p:sp>
        <p:nvSpPr>
          <p:cNvPr id="117" name="Google Shape;117;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1725927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b="0" i="0" u="none" strike="noStrike" cap="none">
              <a:solidFill>
                <a:schemeClr val="dk1"/>
              </a:solidFill>
              <a:latin typeface="Calibri"/>
              <a:ea typeface="Calibri"/>
              <a:cs typeface="Calibri"/>
              <a:sym typeface="Calibri"/>
            </a:endParaRPr>
          </a:p>
        </p:txBody>
      </p:sp>
      <p:sp>
        <p:nvSpPr>
          <p:cNvPr id="117" name="Google Shape;117;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634004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b="0" i="0" u="none" strike="noStrike" cap="none">
              <a:solidFill>
                <a:schemeClr val="dk1"/>
              </a:solidFill>
              <a:latin typeface="Calibri"/>
              <a:ea typeface="Calibri"/>
              <a:cs typeface="Calibri"/>
              <a:sym typeface="Calibri"/>
            </a:endParaRPr>
          </a:p>
        </p:txBody>
      </p:sp>
      <p:sp>
        <p:nvSpPr>
          <p:cNvPr id="117" name="Google Shape;117;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402697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b="0" i="0" u="none" strike="noStrike" cap="none">
              <a:solidFill>
                <a:schemeClr val="dk1"/>
              </a:solidFill>
              <a:latin typeface="Calibri"/>
              <a:ea typeface="Calibri"/>
              <a:cs typeface="Calibri"/>
              <a:sym typeface="Calibri"/>
            </a:endParaRPr>
          </a:p>
        </p:txBody>
      </p:sp>
      <p:sp>
        <p:nvSpPr>
          <p:cNvPr id="117" name="Google Shape;117;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7528622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b="0" i="0" u="none" strike="noStrike" cap="none">
              <a:solidFill>
                <a:schemeClr val="dk1"/>
              </a:solidFill>
              <a:latin typeface="Calibri"/>
              <a:ea typeface="Calibri"/>
              <a:cs typeface="Calibri"/>
              <a:sym typeface="Calibri"/>
            </a:endParaRPr>
          </a:p>
        </p:txBody>
      </p:sp>
      <p:sp>
        <p:nvSpPr>
          <p:cNvPr id="117" name="Google Shape;117;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133351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b="0" i="0" u="none" strike="noStrike" cap="none" dirty="0">
              <a:solidFill>
                <a:schemeClr val="dk1"/>
              </a:solidFill>
              <a:latin typeface="Calibri"/>
              <a:ea typeface="Calibri"/>
              <a:cs typeface="Calibri"/>
              <a:sym typeface="Calibri"/>
            </a:endParaRPr>
          </a:p>
        </p:txBody>
      </p:sp>
      <p:sp>
        <p:nvSpPr>
          <p:cNvPr id="103" name="Google Shape;103;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7838429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b="0" i="0" u="none" strike="noStrike" cap="none">
              <a:solidFill>
                <a:schemeClr val="dk1"/>
              </a:solidFill>
              <a:latin typeface="Calibri"/>
              <a:ea typeface="Calibri"/>
              <a:cs typeface="Calibri"/>
              <a:sym typeface="Calibri"/>
            </a:endParaRPr>
          </a:p>
        </p:txBody>
      </p:sp>
      <p:sp>
        <p:nvSpPr>
          <p:cNvPr id="117" name="Google Shape;117;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41055215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b="0" i="0" u="none" strike="noStrike" cap="none">
              <a:solidFill>
                <a:schemeClr val="dk1"/>
              </a:solidFill>
              <a:latin typeface="Calibri"/>
              <a:ea typeface="Calibri"/>
              <a:cs typeface="Calibri"/>
              <a:sym typeface="Calibri"/>
            </a:endParaRPr>
          </a:p>
        </p:txBody>
      </p:sp>
      <p:sp>
        <p:nvSpPr>
          <p:cNvPr id="117" name="Google Shape;117;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0259163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b="0" i="0" u="none" strike="noStrike" cap="none">
              <a:solidFill>
                <a:schemeClr val="dk1"/>
              </a:solidFill>
              <a:latin typeface="Calibri"/>
              <a:ea typeface="Calibri"/>
              <a:cs typeface="Calibri"/>
              <a:sym typeface="Calibri"/>
            </a:endParaRPr>
          </a:p>
        </p:txBody>
      </p:sp>
      <p:sp>
        <p:nvSpPr>
          <p:cNvPr id="117" name="Google Shape;117;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8801121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b="0" i="0" u="none" strike="noStrike" cap="none">
              <a:solidFill>
                <a:schemeClr val="dk1"/>
              </a:solidFill>
              <a:latin typeface="Calibri"/>
              <a:ea typeface="Calibri"/>
              <a:cs typeface="Calibri"/>
              <a:sym typeface="Calibri"/>
            </a:endParaRPr>
          </a:p>
        </p:txBody>
      </p:sp>
      <p:sp>
        <p:nvSpPr>
          <p:cNvPr id="117" name="Google Shape;117;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29091193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b="0" i="0" u="none" strike="noStrike" cap="none">
              <a:solidFill>
                <a:schemeClr val="dk1"/>
              </a:solidFill>
              <a:latin typeface="Calibri"/>
              <a:ea typeface="Calibri"/>
              <a:cs typeface="Calibri"/>
              <a:sym typeface="Calibri"/>
            </a:endParaRPr>
          </a:p>
        </p:txBody>
      </p:sp>
      <p:sp>
        <p:nvSpPr>
          <p:cNvPr id="90" name="Google Shape;90;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24045240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b="0" i="0" u="none" strike="noStrike" cap="none" dirty="0">
              <a:solidFill>
                <a:schemeClr val="dk1"/>
              </a:solidFill>
              <a:latin typeface="Calibri"/>
              <a:ea typeface="Calibri"/>
              <a:cs typeface="Calibri"/>
              <a:sym typeface="Calibri"/>
            </a:endParaRPr>
          </a:p>
        </p:txBody>
      </p:sp>
      <p:sp>
        <p:nvSpPr>
          <p:cNvPr id="103" name="Google Shape;103;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58628120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b="0" i="0" u="none" strike="noStrike" cap="none">
              <a:solidFill>
                <a:schemeClr val="dk1"/>
              </a:solidFill>
              <a:latin typeface="Calibri"/>
              <a:ea typeface="Calibri"/>
              <a:cs typeface="Calibri"/>
              <a:sym typeface="Calibri"/>
            </a:endParaRPr>
          </a:p>
        </p:txBody>
      </p:sp>
      <p:sp>
        <p:nvSpPr>
          <p:cNvPr id="90" name="Google Shape;90;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45018824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b="0" i="0" u="none" strike="noStrike" cap="none" dirty="0">
              <a:solidFill>
                <a:schemeClr val="dk1"/>
              </a:solidFill>
              <a:latin typeface="Calibri"/>
              <a:ea typeface="Calibri"/>
              <a:cs typeface="Calibri"/>
              <a:sym typeface="Calibri"/>
            </a:endParaRPr>
          </a:p>
        </p:txBody>
      </p:sp>
      <p:sp>
        <p:nvSpPr>
          <p:cNvPr id="103" name="Google Shape;103;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43030623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b="0" i="0" u="none" strike="noStrike" cap="none" dirty="0">
              <a:solidFill>
                <a:schemeClr val="dk1"/>
              </a:solidFill>
              <a:latin typeface="Calibri"/>
              <a:ea typeface="Calibri"/>
              <a:cs typeface="Calibri"/>
              <a:sym typeface="Calibri"/>
            </a:endParaRPr>
          </a:p>
        </p:txBody>
      </p:sp>
      <p:sp>
        <p:nvSpPr>
          <p:cNvPr id="103" name="Google Shape;103;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09502360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p3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b="0" i="0" u="none" strike="noStrike" cap="none">
              <a:solidFill>
                <a:schemeClr val="dk1"/>
              </a:solidFill>
              <a:latin typeface="Calibri"/>
              <a:ea typeface="Calibri"/>
              <a:cs typeface="Calibri"/>
              <a:sym typeface="Calibri"/>
            </a:endParaRPr>
          </a:p>
        </p:txBody>
      </p:sp>
      <p:sp>
        <p:nvSpPr>
          <p:cNvPr id="357" name="Google Shape;357;p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b="0" i="0" u="none" strike="noStrike" cap="none">
              <a:solidFill>
                <a:schemeClr val="dk1"/>
              </a:solidFill>
              <a:latin typeface="Calibri"/>
              <a:ea typeface="Calibri"/>
              <a:cs typeface="Calibri"/>
              <a:sym typeface="Calibri"/>
            </a:endParaRPr>
          </a:p>
        </p:txBody>
      </p:sp>
      <p:sp>
        <p:nvSpPr>
          <p:cNvPr id="90" name="Google Shape;90;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b="0" i="0" u="none" strike="noStrike" cap="none" dirty="0">
              <a:solidFill>
                <a:schemeClr val="dk1"/>
              </a:solidFill>
              <a:latin typeface="Calibri"/>
              <a:ea typeface="Calibri"/>
              <a:cs typeface="Calibri"/>
              <a:sym typeface="Calibri"/>
            </a:endParaRPr>
          </a:p>
        </p:txBody>
      </p:sp>
      <p:sp>
        <p:nvSpPr>
          <p:cNvPr id="103" name="Google Shape;103;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0979064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b="0" i="0" u="none" strike="noStrike" cap="none" dirty="0">
              <a:solidFill>
                <a:schemeClr val="dk1"/>
              </a:solidFill>
              <a:latin typeface="Calibri"/>
              <a:ea typeface="Calibri"/>
              <a:cs typeface="Calibri"/>
              <a:sym typeface="Calibri"/>
            </a:endParaRPr>
          </a:p>
        </p:txBody>
      </p:sp>
      <p:sp>
        <p:nvSpPr>
          <p:cNvPr id="103" name="Google Shape;103;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82021858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b="0" i="0" u="none" strike="noStrike" cap="none" dirty="0">
              <a:solidFill>
                <a:schemeClr val="dk1"/>
              </a:solidFill>
              <a:latin typeface="Calibri"/>
              <a:ea typeface="Calibri"/>
              <a:cs typeface="Calibri"/>
              <a:sym typeface="Calibri"/>
            </a:endParaRPr>
          </a:p>
        </p:txBody>
      </p:sp>
      <p:sp>
        <p:nvSpPr>
          <p:cNvPr id="103" name="Google Shape;103;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4712028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b="0" i="0" u="none" strike="noStrike" cap="none" dirty="0">
              <a:solidFill>
                <a:schemeClr val="dk1"/>
              </a:solidFill>
              <a:latin typeface="Calibri"/>
              <a:ea typeface="Calibri"/>
              <a:cs typeface="Calibri"/>
              <a:sym typeface="Calibri"/>
            </a:endParaRPr>
          </a:p>
        </p:txBody>
      </p:sp>
      <p:sp>
        <p:nvSpPr>
          <p:cNvPr id="103" name="Google Shape;103;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75800130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b="0" i="0" u="none" strike="noStrike" cap="none" dirty="0">
              <a:solidFill>
                <a:schemeClr val="dk1"/>
              </a:solidFill>
              <a:latin typeface="Calibri"/>
              <a:ea typeface="Calibri"/>
              <a:cs typeface="Calibri"/>
              <a:sym typeface="Calibri"/>
            </a:endParaRPr>
          </a:p>
        </p:txBody>
      </p:sp>
      <p:sp>
        <p:nvSpPr>
          <p:cNvPr id="103" name="Google Shape;103;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98287882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b="0" i="0" u="none" strike="noStrike" cap="none" dirty="0">
              <a:solidFill>
                <a:schemeClr val="dk1"/>
              </a:solidFill>
              <a:latin typeface="Calibri"/>
              <a:ea typeface="Calibri"/>
              <a:cs typeface="Calibri"/>
              <a:sym typeface="Calibri"/>
            </a:endParaRPr>
          </a:p>
        </p:txBody>
      </p:sp>
      <p:sp>
        <p:nvSpPr>
          <p:cNvPr id="103" name="Google Shape;103;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9162817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b="0" i="0" u="none" strike="noStrike" cap="none" dirty="0">
              <a:solidFill>
                <a:schemeClr val="dk1"/>
              </a:solidFill>
              <a:latin typeface="Calibri"/>
              <a:ea typeface="Calibri"/>
              <a:cs typeface="Calibri"/>
              <a:sym typeface="Calibri"/>
            </a:endParaRPr>
          </a:p>
        </p:txBody>
      </p:sp>
      <p:sp>
        <p:nvSpPr>
          <p:cNvPr id="103" name="Google Shape;103;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50915315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b="0" i="0" u="none" strike="noStrike" cap="none" dirty="0">
              <a:solidFill>
                <a:schemeClr val="dk1"/>
              </a:solidFill>
              <a:latin typeface="Calibri"/>
              <a:ea typeface="Calibri"/>
              <a:cs typeface="Calibri"/>
              <a:sym typeface="Calibri"/>
            </a:endParaRPr>
          </a:p>
        </p:txBody>
      </p:sp>
      <p:sp>
        <p:nvSpPr>
          <p:cNvPr id="103" name="Google Shape;103;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7735193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b="0" i="0" u="none" strike="noStrike" cap="none" dirty="0">
              <a:solidFill>
                <a:schemeClr val="dk1"/>
              </a:solidFill>
              <a:latin typeface="Calibri"/>
              <a:ea typeface="Calibri"/>
              <a:cs typeface="Calibri"/>
              <a:sym typeface="Calibri"/>
            </a:endParaRPr>
          </a:p>
        </p:txBody>
      </p:sp>
      <p:sp>
        <p:nvSpPr>
          <p:cNvPr id="103" name="Google Shape;103;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8805272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b="0" i="0" u="none" strike="noStrike" cap="none" dirty="0">
              <a:solidFill>
                <a:schemeClr val="dk1"/>
              </a:solidFill>
              <a:latin typeface="Calibri"/>
              <a:ea typeface="Calibri"/>
              <a:cs typeface="Calibri"/>
              <a:sym typeface="Calibri"/>
            </a:endParaRPr>
          </a:p>
        </p:txBody>
      </p:sp>
      <p:sp>
        <p:nvSpPr>
          <p:cNvPr id="103" name="Google Shape;103;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4749711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b="0" i="0" u="none" strike="noStrike" cap="none">
              <a:solidFill>
                <a:schemeClr val="dk1"/>
              </a:solidFill>
              <a:latin typeface="Calibri"/>
              <a:ea typeface="Calibri"/>
              <a:cs typeface="Calibri"/>
              <a:sym typeface="Calibri"/>
            </a:endParaRPr>
          </a:p>
        </p:txBody>
      </p:sp>
      <p:sp>
        <p:nvSpPr>
          <p:cNvPr id="90" name="Google Shape;90;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590394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b="0" i="0" u="none" strike="noStrike" cap="none" dirty="0">
              <a:solidFill>
                <a:schemeClr val="dk1"/>
              </a:solidFill>
              <a:latin typeface="Calibri"/>
              <a:ea typeface="Calibri"/>
              <a:cs typeface="Calibri"/>
              <a:sym typeface="Calibri"/>
            </a:endParaRPr>
          </a:p>
        </p:txBody>
      </p:sp>
      <p:sp>
        <p:nvSpPr>
          <p:cNvPr id="103" name="Google Shape;103;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b="0" i="0" u="none" strike="noStrike" cap="none">
              <a:solidFill>
                <a:schemeClr val="dk1"/>
              </a:solidFill>
              <a:latin typeface="Calibri"/>
              <a:ea typeface="Calibri"/>
              <a:cs typeface="Calibri"/>
              <a:sym typeface="Calibri"/>
            </a:endParaRPr>
          </a:p>
        </p:txBody>
      </p:sp>
      <p:sp>
        <p:nvSpPr>
          <p:cNvPr id="90" name="Google Shape;90;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1847465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b="0" i="0" u="none" strike="noStrike" cap="none" dirty="0">
              <a:solidFill>
                <a:schemeClr val="dk1"/>
              </a:solidFill>
              <a:latin typeface="Calibri"/>
              <a:ea typeface="Calibri"/>
              <a:cs typeface="Calibri"/>
              <a:sym typeface="Calibri"/>
            </a:endParaRPr>
          </a:p>
        </p:txBody>
      </p:sp>
      <p:sp>
        <p:nvSpPr>
          <p:cNvPr id="103" name="Google Shape;103;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3035541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b="0" i="0" u="none" strike="noStrike" cap="none" dirty="0">
              <a:solidFill>
                <a:schemeClr val="dk1"/>
              </a:solidFill>
              <a:latin typeface="Calibri"/>
              <a:ea typeface="Calibri"/>
              <a:cs typeface="Calibri"/>
              <a:sym typeface="Calibri"/>
            </a:endParaRPr>
          </a:p>
        </p:txBody>
      </p:sp>
      <p:sp>
        <p:nvSpPr>
          <p:cNvPr id="103" name="Google Shape;103;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1468047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b="0" i="0" u="none" strike="noStrike" cap="none" dirty="0">
              <a:solidFill>
                <a:schemeClr val="dk1"/>
              </a:solidFill>
              <a:latin typeface="Calibri"/>
              <a:ea typeface="Calibri"/>
              <a:cs typeface="Calibri"/>
              <a:sym typeface="Calibri"/>
            </a:endParaRPr>
          </a:p>
        </p:txBody>
      </p:sp>
      <p:sp>
        <p:nvSpPr>
          <p:cNvPr id="103" name="Google Shape;103;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310386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18"/>
        <p:cNvGrpSpPr/>
        <p:nvPr/>
      </p:nvGrpSpPr>
      <p:grpSpPr>
        <a:xfrm>
          <a:off x="0" y="0"/>
          <a:ext cx="0" cy="0"/>
          <a:chOff x="0" y="0"/>
          <a:chExt cx="0" cy="0"/>
        </a:xfrm>
      </p:grpSpPr>
      <p:sp>
        <p:nvSpPr>
          <p:cNvPr id="19" name="Google Shape;19;p35"/>
          <p:cNvSpPr/>
          <p:nvPr/>
        </p:nvSpPr>
        <p:spPr>
          <a:xfrm>
            <a:off x="-4" y="685795"/>
            <a:ext cx="12192003" cy="2337266"/>
          </a:xfrm>
          <a:prstGeom prst="rect">
            <a:avLst/>
          </a:prstGeom>
          <a:solidFill>
            <a:srgbClr val="C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0" name="Google Shape;20;p35"/>
          <p:cNvSpPr txBox="1">
            <a:spLocks noGrp="1"/>
          </p:cNvSpPr>
          <p:nvPr>
            <p:ph type="ctrTitle"/>
          </p:nvPr>
        </p:nvSpPr>
        <p:spPr>
          <a:xfrm>
            <a:off x="652461" y="819493"/>
            <a:ext cx="10887075" cy="2069869"/>
          </a:xfrm>
          <a:prstGeom prst="rect">
            <a:avLst/>
          </a:prstGeom>
          <a:noFill/>
          <a:ln>
            <a:noFill/>
          </a:ln>
        </p:spPr>
        <p:txBody>
          <a:bodyPr spcFirstLastPara="1" wrap="square" lIns="91425" tIns="45700" rIns="91425" bIns="45700" anchor="t" anchorCtr="0">
            <a:noAutofit/>
          </a:bodyPr>
          <a:lstStyle>
            <a:lvl1pPr marR="0" lvl="0" algn="ctr" rtl="0">
              <a:lnSpc>
                <a:spcPct val="100000"/>
              </a:lnSpc>
              <a:spcBef>
                <a:spcPts val="0"/>
              </a:spcBef>
              <a:spcAft>
                <a:spcPts val="0"/>
              </a:spcAft>
              <a:buClr>
                <a:schemeClr val="dk1"/>
              </a:buClr>
              <a:buSzPts val="4400"/>
              <a:buFont typeface="Spectral SemiBold"/>
              <a:buNone/>
              <a:defRPr sz="3200" b="0" i="0" u="none" strike="noStrike" cap="none">
                <a:solidFill>
                  <a:schemeClr val="lt1"/>
                </a:solidFill>
                <a:latin typeface="Times New Roman"/>
                <a:ea typeface="Times New Roman"/>
                <a:cs typeface="Times New Roman"/>
                <a:sym typeface="Times New Roman"/>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21" name="Google Shape;21;p35"/>
          <p:cNvSpPr txBox="1">
            <a:spLocks noGrp="1"/>
          </p:cNvSpPr>
          <p:nvPr>
            <p:ph type="subTitle" idx="1"/>
          </p:nvPr>
        </p:nvSpPr>
        <p:spPr>
          <a:xfrm>
            <a:off x="685802" y="3151917"/>
            <a:ext cx="10853735" cy="3107571"/>
          </a:xfrm>
          <a:prstGeom prst="rect">
            <a:avLst/>
          </a:prstGeom>
          <a:noFill/>
          <a:ln>
            <a:noFill/>
          </a:ln>
        </p:spPr>
        <p:txBody>
          <a:bodyPr spcFirstLastPara="1" wrap="square" lIns="91425" tIns="45700" rIns="91425" bIns="45700" anchor="t" anchorCtr="0">
            <a:noAutofit/>
          </a:bodyPr>
          <a:lstStyle>
            <a:lvl1pPr marR="0" lvl="0" algn="ctr" rtl="0">
              <a:lnSpc>
                <a:spcPct val="100000"/>
              </a:lnSpc>
              <a:spcBef>
                <a:spcPts val="640"/>
              </a:spcBef>
              <a:spcAft>
                <a:spcPts val="0"/>
              </a:spcAft>
              <a:buClr>
                <a:srgbClr val="888888"/>
              </a:buClr>
              <a:buSzPts val="3200"/>
              <a:buFont typeface="Spectral"/>
              <a:buNone/>
              <a:defRPr sz="2000" b="0" i="0" u="none" strike="noStrike" cap="none">
                <a:solidFill>
                  <a:schemeClr val="dk1"/>
                </a:solidFill>
                <a:latin typeface="Times New Roman"/>
                <a:ea typeface="Times New Roman"/>
                <a:cs typeface="Times New Roman"/>
                <a:sym typeface="Times New Roman"/>
              </a:defRPr>
            </a:lvl1pPr>
            <a:lvl2pPr marR="0" lvl="1" algn="ctr" rtl="0">
              <a:lnSpc>
                <a:spcPct val="100000"/>
              </a:lnSpc>
              <a:spcBef>
                <a:spcPts val="560"/>
              </a:spcBef>
              <a:spcAft>
                <a:spcPts val="0"/>
              </a:spcAft>
              <a:buClr>
                <a:srgbClr val="888888"/>
              </a:buClr>
              <a:buSzPts val="2800"/>
              <a:buFont typeface="Arial"/>
              <a:buNone/>
              <a:defRPr sz="2800" b="0" i="0" u="none" strike="noStrike" cap="none">
                <a:solidFill>
                  <a:srgbClr val="888888"/>
                </a:solidFill>
                <a:latin typeface="Calibri"/>
                <a:ea typeface="Calibri"/>
                <a:cs typeface="Calibri"/>
                <a:sym typeface="Calibri"/>
              </a:defRPr>
            </a:lvl2pPr>
            <a:lvl3pPr marR="0" lvl="2" algn="ctr" rtl="0">
              <a:lnSpc>
                <a:spcPct val="100000"/>
              </a:lnSpc>
              <a:spcBef>
                <a:spcPts val="480"/>
              </a:spcBef>
              <a:spcAft>
                <a:spcPts val="0"/>
              </a:spcAft>
              <a:buClr>
                <a:srgbClr val="888888"/>
              </a:buClr>
              <a:buSzPts val="2400"/>
              <a:buFont typeface="Arial"/>
              <a:buNone/>
              <a:defRPr sz="2400" b="0" i="0" u="none" strike="noStrike" cap="none">
                <a:solidFill>
                  <a:srgbClr val="888888"/>
                </a:solidFill>
                <a:latin typeface="Calibri"/>
                <a:ea typeface="Calibri"/>
                <a:cs typeface="Calibri"/>
                <a:sym typeface="Calibri"/>
              </a:defRPr>
            </a:lvl3pPr>
            <a:lvl4pPr marR="0" lvl="3"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4pPr>
            <a:lvl5pPr marR="0" lvl="4"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5pPr>
            <a:lvl6pPr marR="0" lvl="5"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6pPr>
            <a:lvl7pPr marR="0" lvl="6"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7pPr>
            <a:lvl8pPr marR="0" lvl="7"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8pPr>
            <a:lvl9pPr marR="0" lvl="8"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0"/>
        <p:cNvGrpSpPr/>
        <p:nvPr/>
      </p:nvGrpSpPr>
      <p:grpSpPr>
        <a:xfrm>
          <a:off x="0" y="0"/>
          <a:ext cx="0" cy="0"/>
          <a:chOff x="0" y="0"/>
          <a:chExt cx="0" cy="0"/>
        </a:xfrm>
      </p:grpSpPr>
      <p:sp>
        <p:nvSpPr>
          <p:cNvPr id="71" name="Google Shape;71;p44"/>
          <p:cNvSpPr txBox="1">
            <a:spLocks noGrp="1"/>
          </p:cNvSpPr>
          <p:nvPr>
            <p:ph type="title"/>
          </p:nvPr>
        </p:nvSpPr>
        <p:spPr>
          <a:xfrm>
            <a:off x="838200" y="365127"/>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2" name="Google Shape;72;p44"/>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3" name="Google Shape;73;p44"/>
          <p:cNvSpPr txBox="1">
            <a:spLocks noGrp="1"/>
          </p:cNvSpPr>
          <p:nvPr>
            <p:ph type="dt" idx="10"/>
          </p:nvPr>
        </p:nvSpPr>
        <p:spPr>
          <a:xfrm>
            <a:off x="838200" y="6356352"/>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4" name="Google Shape;74;p44"/>
          <p:cNvSpPr txBox="1">
            <a:spLocks noGrp="1"/>
          </p:cNvSpPr>
          <p:nvPr>
            <p:ph type="ftr" idx="11"/>
          </p:nvPr>
        </p:nvSpPr>
        <p:spPr>
          <a:xfrm>
            <a:off x="4038600" y="6356352"/>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5" name="Google Shape;75;p44"/>
          <p:cNvSpPr txBox="1">
            <a:spLocks noGrp="1"/>
          </p:cNvSpPr>
          <p:nvPr>
            <p:ph type="sldNum" idx="12"/>
          </p:nvPr>
        </p:nvSpPr>
        <p:spPr>
          <a:xfrm>
            <a:off x="8610600" y="6356352"/>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6"/>
        <p:cNvGrpSpPr/>
        <p:nvPr/>
      </p:nvGrpSpPr>
      <p:grpSpPr>
        <a:xfrm>
          <a:off x="0" y="0"/>
          <a:ext cx="0" cy="0"/>
          <a:chOff x="0" y="0"/>
          <a:chExt cx="0" cy="0"/>
        </a:xfrm>
      </p:grpSpPr>
      <p:sp>
        <p:nvSpPr>
          <p:cNvPr id="77" name="Google Shape;77;p45"/>
          <p:cNvSpPr txBox="1">
            <a:spLocks noGrp="1"/>
          </p:cNvSpPr>
          <p:nvPr>
            <p:ph type="title"/>
          </p:nvPr>
        </p:nvSpPr>
        <p:spPr>
          <a:xfrm rot="5400000">
            <a:off x="7133432" y="1956594"/>
            <a:ext cx="5811838" cy="26289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8" name="Google Shape;78;p45"/>
          <p:cNvSpPr txBox="1">
            <a:spLocks noGrp="1"/>
          </p:cNvSpPr>
          <p:nvPr>
            <p:ph type="body" idx="1"/>
          </p:nvPr>
        </p:nvSpPr>
        <p:spPr>
          <a:xfrm rot="5400000">
            <a:off x="1799432" y="-596106"/>
            <a:ext cx="5811838" cy="77343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9" name="Google Shape;79;p45"/>
          <p:cNvSpPr txBox="1">
            <a:spLocks noGrp="1"/>
          </p:cNvSpPr>
          <p:nvPr>
            <p:ph type="dt" idx="10"/>
          </p:nvPr>
        </p:nvSpPr>
        <p:spPr>
          <a:xfrm>
            <a:off x="838200" y="6356352"/>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0" name="Google Shape;80;p45"/>
          <p:cNvSpPr txBox="1">
            <a:spLocks noGrp="1"/>
          </p:cNvSpPr>
          <p:nvPr>
            <p:ph type="ftr" idx="11"/>
          </p:nvPr>
        </p:nvSpPr>
        <p:spPr>
          <a:xfrm>
            <a:off x="4038600" y="6356352"/>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45"/>
          <p:cNvSpPr txBox="1">
            <a:spLocks noGrp="1"/>
          </p:cNvSpPr>
          <p:nvPr>
            <p:ph type="sldNum" idx="12"/>
          </p:nvPr>
        </p:nvSpPr>
        <p:spPr>
          <a:xfrm>
            <a:off x="8610600" y="6356352"/>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utline">
  <p:cSld name="Outline">
    <p:spTree>
      <p:nvGrpSpPr>
        <p:cNvPr id="1" name="Shape 22"/>
        <p:cNvGrpSpPr/>
        <p:nvPr/>
      </p:nvGrpSpPr>
      <p:grpSpPr>
        <a:xfrm>
          <a:off x="0" y="0"/>
          <a:ext cx="0" cy="0"/>
          <a:chOff x="0" y="0"/>
          <a:chExt cx="0" cy="0"/>
        </a:xfrm>
      </p:grpSpPr>
      <p:sp>
        <p:nvSpPr>
          <p:cNvPr id="23" name="Google Shape;23;p36"/>
          <p:cNvSpPr txBox="1">
            <a:spLocks noGrp="1"/>
          </p:cNvSpPr>
          <p:nvPr>
            <p:ph type="title"/>
          </p:nvPr>
        </p:nvSpPr>
        <p:spPr>
          <a:xfrm>
            <a:off x="0" y="685800"/>
            <a:ext cx="12192000" cy="666750"/>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chemeClr val="lt1"/>
              </a:buClr>
              <a:buSzPts val="3200"/>
              <a:buFont typeface="Spectral Light"/>
              <a:buNone/>
              <a:defRPr sz="3200" b="0" i="0" u="none" strike="noStrike" cap="none">
                <a:solidFill>
                  <a:schemeClr val="lt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25" name="Google Shape;25;p36"/>
          <p:cNvSpPr txBox="1">
            <a:spLocks noGrp="1"/>
          </p:cNvSpPr>
          <p:nvPr>
            <p:ph type="body" idx="1" hasCustomPrompt="1"/>
          </p:nvPr>
        </p:nvSpPr>
        <p:spPr>
          <a:xfrm>
            <a:off x="290514" y="1562102"/>
            <a:ext cx="11610975" cy="4525963"/>
          </a:xfrm>
          <a:prstGeom prst="rect">
            <a:avLst/>
          </a:prstGeom>
          <a:noFill/>
          <a:ln>
            <a:noFill/>
          </a:ln>
        </p:spPr>
        <p:txBody>
          <a:bodyPr spcFirstLastPara="1" wrap="square" lIns="91425" tIns="45700" rIns="91425" bIns="45700" anchor="t" anchorCtr="0">
            <a:noAutofit/>
          </a:bodyPr>
          <a:lstStyle>
            <a:lvl1pPr marL="482600" marR="0" lvl="0" indent="-457200" algn="l" rtl="0">
              <a:lnSpc>
                <a:spcPct val="100000"/>
              </a:lnSpc>
              <a:spcBef>
                <a:spcPts val="640"/>
              </a:spcBef>
              <a:spcAft>
                <a:spcPts val="0"/>
              </a:spcAft>
              <a:buClr>
                <a:schemeClr val="dk1"/>
              </a:buClr>
              <a:buSzPts val="3200"/>
              <a:buFont typeface="Arial" panose="020B0604020202020204" pitchFamily="34" charset="0"/>
              <a:buChar char="•"/>
              <a:defRPr sz="3200" b="0" i="0" u="none" strike="noStrike" cap="none">
                <a:solidFill>
                  <a:schemeClr val="dk1"/>
                </a:solidFill>
                <a:latin typeface="Playfair Display"/>
                <a:ea typeface="Playfair Display"/>
                <a:cs typeface="Playfair Display"/>
                <a:sym typeface="Playfair Display"/>
              </a:defRPr>
            </a:lvl1pPr>
            <a:lvl2pPr marL="914400" marR="0" lvl="1" indent="-381000" algn="l" rtl="0">
              <a:lnSpc>
                <a:spcPct val="100000"/>
              </a:lnSpc>
              <a:spcBef>
                <a:spcPts val="480"/>
              </a:spcBef>
              <a:spcAft>
                <a:spcPts val="0"/>
              </a:spcAft>
              <a:buClr>
                <a:schemeClr val="dk1"/>
              </a:buClr>
              <a:buSzPts val="2400"/>
              <a:buFont typeface="Playfair Display"/>
              <a:buChar char="⮚"/>
              <a:defRPr sz="2400" b="0" i="0" u="none" strike="noStrike" cap="none">
                <a:solidFill>
                  <a:schemeClr val="dk1"/>
                </a:solidFill>
                <a:latin typeface="Playfair Display"/>
                <a:ea typeface="Playfair Display"/>
                <a:cs typeface="Playfair Display"/>
                <a:sym typeface="Playfair Display"/>
              </a:defRPr>
            </a:lvl2pPr>
            <a:lvl3pPr marL="1371600" marR="0" lvl="2" indent="-330200" algn="l" rtl="0">
              <a:lnSpc>
                <a:spcPct val="100000"/>
              </a:lnSpc>
              <a:spcBef>
                <a:spcPts val="320"/>
              </a:spcBef>
              <a:spcAft>
                <a:spcPts val="0"/>
              </a:spcAft>
              <a:buClr>
                <a:schemeClr val="dk1"/>
              </a:buClr>
              <a:buSzPts val="1600"/>
              <a:buFont typeface="Playfair Display"/>
              <a:buChar char="❖"/>
              <a:defRPr sz="1600" b="0" i="0" u="none" strike="noStrike" cap="none">
                <a:solidFill>
                  <a:schemeClr val="dk1"/>
                </a:solidFill>
                <a:latin typeface="Playfair Display"/>
                <a:ea typeface="Playfair Display"/>
                <a:cs typeface="Playfair Display"/>
                <a:sym typeface="Playfair Display"/>
              </a:defRPr>
            </a:lvl3pPr>
            <a:lvl4pPr marL="1828800" marR="0" lvl="3" indent="-317500" algn="l" rtl="0">
              <a:lnSpc>
                <a:spcPct val="100000"/>
              </a:lnSpc>
              <a:spcBef>
                <a:spcPts val="280"/>
              </a:spcBef>
              <a:spcAft>
                <a:spcPts val="0"/>
              </a:spcAft>
              <a:buClr>
                <a:schemeClr val="dk1"/>
              </a:buClr>
              <a:buSzPts val="1400"/>
              <a:buFont typeface="Playfair Display"/>
              <a:buChar char="–"/>
              <a:defRPr sz="1400" b="0" i="0" u="none" strike="noStrike" cap="none">
                <a:solidFill>
                  <a:schemeClr val="dk1"/>
                </a:solidFill>
                <a:latin typeface="Playfair Display"/>
                <a:ea typeface="Playfair Display"/>
                <a:cs typeface="Playfair Display"/>
                <a:sym typeface="Playfair Display"/>
              </a:defRPr>
            </a:lvl4pPr>
            <a:lvl5pPr marL="2286000" marR="0" lvl="4" indent="-304800" algn="l" rtl="0">
              <a:lnSpc>
                <a:spcPct val="100000"/>
              </a:lnSpc>
              <a:spcBef>
                <a:spcPts val="240"/>
              </a:spcBef>
              <a:spcAft>
                <a:spcPts val="0"/>
              </a:spcAft>
              <a:buClr>
                <a:schemeClr val="dk1"/>
              </a:buClr>
              <a:buSzPts val="1200"/>
              <a:buFont typeface="Playfair Display"/>
              <a:buChar char="»"/>
              <a:defRPr sz="1200" b="0" i="0" u="none" strike="noStrike" cap="none">
                <a:solidFill>
                  <a:schemeClr val="dk1"/>
                </a:solidFill>
                <a:latin typeface="Playfair Display"/>
                <a:ea typeface="Playfair Display"/>
                <a:cs typeface="Playfair Display"/>
                <a:sym typeface="Playfair Display"/>
              </a:defRPr>
            </a:lvl5pPr>
            <a:lvl6pPr marL="2743200" marR="0" lvl="5" indent="-355600" algn="l" rtl="0">
              <a:lnSpc>
                <a:spcPct val="100000"/>
              </a:lnSpc>
              <a:spcBef>
                <a:spcPts val="400"/>
              </a:spcBef>
              <a:spcAft>
                <a:spcPts val="0"/>
              </a:spcAft>
              <a:buClr>
                <a:schemeClr val="dk1"/>
              </a:buClr>
              <a:buSzPts val="2000"/>
              <a:buFont typeface="Playfair Display"/>
              <a:buChar char="•"/>
              <a:defRPr sz="2000" b="0" i="0" u="none" strike="noStrike" cap="none">
                <a:solidFill>
                  <a:schemeClr val="dk1"/>
                </a:solidFill>
                <a:latin typeface="Playfair Display"/>
                <a:ea typeface="Playfair Display"/>
                <a:cs typeface="Playfair Display"/>
                <a:sym typeface="Playfair Display"/>
              </a:defRPr>
            </a:lvl6pPr>
            <a:lvl7pPr marL="3200400" marR="0" lvl="6" indent="-355600" algn="l" rtl="0">
              <a:lnSpc>
                <a:spcPct val="100000"/>
              </a:lnSpc>
              <a:spcBef>
                <a:spcPts val="400"/>
              </a:spcBef>
              <a:spcAft>
                <a:spcPts val="0"/>
              </a:spcAft>
              <a:buClr>
                <a:schemeClr val="dk1"/>
              </a:buClr>
              <a:buSzPts val="2000"/>
              <a:buFont typeface="Playfair Display"/>
              <a:buChar char="•"/>
              <a:defRPr sz="2000" b="0" i="0" u="none" strike="noStrike" cap="none">
                <a:solidFill>
                  <a:schemeClr val="dk1"/>
                </a:solidFill>
                <a:latin typeface="Playfair Display"/>
                <a:ea typeface="Playfair Display"/>
                <a:cs typeface="Playfair Display"/>
                <a:sym typeface="Playfair Display"/>
              </a:defRPr>
            </a:lvl7pPr>
            <a:lvl8pPr marL="3657600" marR="0" lvl="7" indent="-355600" algn="l" rtl="0">
              <a:lnSpc>
                <a:spcPct val="100000"/>
              </a:lnSpc>
              <a:spcBef>
                <a:spcPts val="400"/>
              </a:spcBef>
              <a:spcAft>
                <a:spcPts val="0"/>
              </a:spcAft>
              <a:buClr>
                <a:schemeClr val="dk1"/>
              </a:buClr>
              <a:buSzPts val="2000"/>
              <a:buFont typeface="Playfair Display"/>
              <a:buChar char="•"/>
              <a:defRPr sz="2000" b="0" i="0" u="none" strike="noStrike" cap="none">
                <a:solidFill>
                  <a:schemeClr val="dk1"/>
                </a:solidFill>
                <a:latin typeface="Playfair Display"/>
                <a:ea typeface="Playfair Display"/>
                <a:cs typeface="Playfair Display"/>
                <a:sym typeface="Playfair Display"/>
              </a:defRPr>
            </a:lvl8pPr>
            <a:lvl9pPr marL="4114800" marR="0" lvl="8" indent="-355600" algn="l" rtl="0">
              <a:lnSpc>
                <a:spcPct val="100000"/>
              </a:lnSpc>
              <a:spcBef>
                <a:spcPts val="400"/>
              </a:spcBef>
              <a:spcAft>
                <a:spcPts val="0"/>
              </a:spcAft>
              <a:buClr>
                <a:schemeClr val="dk1"/>
              </a:buClr>
              <a:buSzPts val="2000"/>
              <a:buFont typeface="Playfair Display"/>
              <a:buChar char="•"/>
              <a:defRPr sz="2000" b="0" i="0" u="none" strike="noStrike" cap="none">
                <a:solidFill>
                  <a:schemeClr val="dk1"/>
                </a:solidFill>
                <a:latin typeface="Playfair Display"/>
                <a:ea typeface="Playfair Display"/>
                <a:cs typeface="Playfair Display"/>
                <a:sym typeface="Playfair Display"/>
              </a:defRPr>
            </a:lvl9pPr>
          </a:lstStyle>
          <a:p>
            <a:r>
              <a:rPr lang="en-US" dirty="0"/>
              <a:t> </a:t>
            </a:r>
            <a:endParaRPr dirty="0"/>
          </a:p>
        </p:txBody>
      </p:sp>
      <p:sp>
        <p:nvSpPr>
          <p:cNvPr id="5" name="Google Shape;27;p37">
            <a:extLst>
              <a:ext uri="{FF2B5EF4-FFF2-40B4-BE49-F238E27FC236}">
                <a16:creationId xmlns:a16="http://schemas.microsoft.com/office/drawing/2014/main" id="{8622EA2F-7D88-44C9-A148-FD3A73347A3D}"/>
              </a:ext>
            </a:extLst>
          </p:cNvPr>
          <p:cNvSpPr txBox="1">
            <a:spLocks noGrp="1"/>
          </p:cNvSpPr>
          <p:nvPr>
            <p:ph type="sldNum" idx="12"/>
          </p:nvPr>
        </p:nvSpPr>
        <p:spPr>
          <a:xfrm>
            <a:off x="9296400" y="6482090"/>
            <a:ext cx="2743200" cy="26161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ontent">
  <p:cSld name="Content">
    <p:spTree>
      <p:nvGrpSpPr>
        <p:cNvPr id="1" name="Shape 26"/>
        <p:cNvGrpSpPr/>
        <p:nvPr/>
      </p:nvGrpSpPr>
      <p:grpSpPr>
        <a:xfrm>
          <a:off x="0" y="0"/>
          <a:ext cx="0" cy="0"/>
          <a:chOff x="0" y="0"/>
          <a:chExt cx="0" cy="0"/>
        </a:xfrm>
      </p:grpSpPr>
      <p:sp>
        <p:nvSpPr>
          <p:cNvPr id="27" name="Google Shape;27;p37"/>
          <p:cNvSpPr txBox="1">
            <a:spLocks noGrp="1"/>
          </p:cNvSpPr>
          <p:nvPr>
            <p:ph type="sldNum" idx="12"/>
          </p:nvPr>
        </p:nvSpPr>
        <p:spPr>
          <a:xfrm>
            <a:off x="9296400" y="6482090"/>
            <a:ext cx="2743200" cy="26161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29" name="Google Shape;29;p37"/>
          <p:cNvSpPr txBox="1">
            <a:spLocks noGrp="1"/>
          </p:cNvSpPr>
          <p:nvPr>
            <p:ph type="title"/>
          </p:nvPr>
        </p:nvSpPr>
        <p:spPr>
          <a:xfrm>
            <a:off x="0" y="685800"/>
            <a:ext cx="12192000" cy="666750"/>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chemeClr val="lt1"/>
              </a:buClr>
              <a:buSzPts val="3200"/>
              <a:buFont typeface="Spectral Light"/>
              <a:buNone/>
              <a:defRPr sz="3200" b="0" i="0" u="none" strike="noStrike" cap="none">
                <a:solidFill>
                  <a:schemeClr val="lt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30" name="Google Shape;30;p37"/>
          <p:cNvSpPr txBox="1">
            <a:spLocks noGrp="1"/>
          </p:cNvSpPr>
          <p:nvPr>
            <p:ph type="body" idx="1"/>
          </p:nvPr>
        </p:nvSpPr>
        <p:spPr>
          <a:xfrm>
            <a:off x="290514" y="1571629"/>
            <a:ext cx="11620500" cy="4525963"/>
          </a:xfrm>
          <a:prstGeom prst="rect">
            <a:avLst/>
          </a:prstGeom>
          <a:noFill/>
          <a:ln>
            <a:noFill/>
          </a:ln>
        </p:spPr>
        <p:txBody>
          <a:bodyPr spcFirstLastPara="1" wrap="square" lIns="91425" tIns="45700" rIns="91425" bIns="45700" anchor="t" anchorCtr="0">
            <a:noAutofit/>
          </a:bodyPr>
          <a:lstStyle>
            <a:lvl1pPr marL="457200" marR="0" lvl="0" indent="-342900" algn="l" rtl="0">
              <a:lnSpc>
                <a:spcPct val="100000"/>
              </a:lnSpc>
              <a:spcBef>
                <a:spcPts val="480"/>
              </a:spcBef>
              <a:spcAft>
                <a:spcPts val="0"/>
              </a:spcAft>
              <a:buClr>
                <a:schemeClr val="dk1"/>
              </a:buClr>
              <a:buSzPts val="1800"/>
              <a:buFont typeface="Playfair Display"/>
              <a:buChar char="▪"/>
              <a:defRPr sz="1800" b="0" i="0" u="none" strike="noStrike" cap="none">
                <a:solidFill>
                  <a:schemeClr val="dk1"/>
                </a:solidFill>
                <a:latin typeface="Playfair Display"/>
                <a:ea typeface="Playfair Display"/>
                <a:cs typeface="Playfair Display"/>
                <a:sym typeface="Playfair Display"/>
              </a:defRPr>
            </a:lvl1pPr>
            <a:lvl2pPr marL="914400" marR="0" lvl="1" indent="-342900" algn="l" rtl="0">
              <a:lnSpc>
                <a:spcPct val="100000"/>
              </a:lnSpc>
              <a:spcBef>
                <a:spcPts val="400"/>
              </a:spcBef>
              <a:spcAft>
                <a:spcPts val="0"/>
              </a:spcAft>
              <a:buClr>
                <a:schemeClr val="dk1"/>
              </a:buClr>
              <a:buSzPts val="1800"/>
              <a:buFont typeface="Playfair Display"/>
              <a:buChar char="⮚"/>
              <a:defRPr sz="1800" b="0" i="0" u="none" strike="noStrike" cap="none">
                <a:solidFill>
                  <a:schemeClr val="dk1"/>
                </a:solidFill>
                <a:latin typeface="Playfair Display"/>
                <a:ea typeface="Playfair Display"/>
                <a:cs typeface="Playfair Display"/>
                <a:sym typeface="Playfair Display"/>
              </a:defRPr>
            </a:lvl2pPr>
            <a:lvl3pPr marL="1371600" marR="0" lvl="2" indent="-342900" algn="l" rtl="0">
              <a:lnSpc>
                <a:spcPct val="100000"/>
              </a:lnSpc>
              <a:spcBef>
                <a:spcPts val="320"/>
              </a:spcBef>
              <a:spcAft>
                <a:spcPts val="0"/>
              </a:spcAft>
              <a:buClr>
                <a:schemeClr val="dk1"/>
              </a:buClr>
              <a:buSzPts val="1800"/>
              <a:buFont typeface="Playfair Display"/>
              <a:buChar char="❖"/>
              <a:defRPr sz="1800" b="0" i="0" u="none" strike="noStrike" cap="none">
                <a:solidFill>
                  <a:schemeClr val="dk1"/>
                </a:solidFill>
                <a:latin typeface="Playfair Display"/>
                <a:ea typeface="Playfair Display"/>
                <a:cs typeface="Playfair Display"/>
                <a:sym typeface="Playfair Display"/>
              </a:defRPr>
            </a:lvl3pPr>
            <a:lvl4pPr marL="1828800" marR="0" lvl="3" indent="-342900" algn="l" rtl="0">
              <a:lnSpc>
                <a:spcPct val="100000"/>
              </a:lnSpc>
              <a:spcBef>
                <a:spcPts val="280"/>
              </a:spcBef>
              <a:spcAft>
                <a:spcPts val="0"/>
              </a:spcAft>
              <a:buClr>
                <a:schemeClr val="dk1"/>
              </a:buClr>
              <a:buSzPts val="1800"/>
              <a:buFont typeface="Playfair Display"/>
              <a:buChar char="–"/>
              <a:defRPr sz="1800" b="0" i="0" u="none" strike="noStrike" cap="none">
                <a:solidFill>
                  <a:schemeClr val="dk1"/>
                </a:solidFill>
                <a:latin typeface="Playfair Display"/>
                <a:ea typeface="Playfair Display"/>
                <a:cs typeface="Playfair Display"/>
                <a:sym typeface="Playfair Display"/>
              </a:defRPr>
            </a:lvl4pPr>
            <a:lvl5pPr marL="2286000" marR="0" lvl="4" indent="-342900" algn="l" rtl="0">
              <a:lnSpc>
                <a:spcPct val="100000"/>
              </a:lnSpc>
              <a:spcBef>
                <a:spcPts val="240"/>
              </a:spcBef>
              <a:spcAft>
                <a:spcPts val="0"/>
              </a:spcAft>
              <a:buClr>
                <a:schemeClr val="dk1"/>
              </a:buClr>
              <a:buSzPts val="1800"/>
              <a:buFont typeface="Playfair Display"/>
              <a:buChar char="»"/>
              <a:defRPr sz="1800" b="0" i="0" u="none" strike="noStrike" cap="none">
                <a:solidFill>
                  <a:schemeClr val="dk1"/>
                </a:solidFill>
                <a:latin typeface="Playfair Display"/>
                <a:ea typeface="Playfair Display"/>
                <a:cs typeface="Playfair Display"/>
                <a:sym typeface="Playfair Display"/>
              </a:defRPr>
            </a:lvl5pPr>
            <a:lvl6pPr marL="2743200" marR="0" lvl="5" indent="-342900" algn="l" rtl="0">
              <a:lnSpc>
                <a:spcPct val="100000"/>
              </a:lnSpc>
              <a:spcBef>
                <a:spcPts val="400"/>
              </a:spcBef>
              <a:spcAft>
                <a:spcPts val="0"/>
              </a:spcAft>
              <a:buClr>
                <a:schemeClr val="dk1"/>
              </a:buClr>
              <a:buSzPts val="1800"/>
              <a:buFont typeface="Playfair Display"/>
              <a:buChar char="•"/>
              <a:defRPr sz="1800" b="0" i="0" u="none" strike="noStrike" cap="none">
                <a:solidFill>
                  <a:schemeClr val="dk1"/>
                </a:solidFill>
                <a:latin typeface="Playfair Display"/>
                <a:ea typeface="Playfair Display"/>
                <a:cs typeface="Playfair Display"/>
                <a:sym typeface="Playfair Display"/>
              </a:defRPr>
            </a:lvl6pPr>
            <a:lvl7pPr marL="3200400" marR="0" lvl="6" indent="-342900" algn="l" rtl="0">
              <a:lnSpc>
                <a:spcPct val="100000"/>
              </a:lnSpc>
              <a:spcBef>
                <a:spcPts val="400"/>
              </a:spcBef>
              <a:spcAft>
                <a:spcPts val="0"/>
              </a:spcAft>
              <a:buClr>
                <a:schemeClr val="dk1"/>
              </a:buClr>
              <a:buSzPts val="1800"/>
              <a:buFont typeface="Playfair Display"/>
              <a:buChar char="•"/>
              <a:defRPr sz="1800" b="0" i="0" u="none" strike="noStrike" cap="none">
                <a:solidFill>
                  <a:schemeClr val="dk1"/>
                </a:solidFill>
                <a:latin typeface="Playfair Display"/>
                <a:ea typeface="Playfair Display"/>
                <a:cs typeface="Playfair Display"/>
                <a:sym typeface="Playfair Display"/>
              </a:defRPr>
            </a:lvl7pPr>
            <a:lvl8pPr marL="3657600" marR="0" lvl="7" indent="-342900" algn="l" rtl="0">
              <a:lnSpc>
                <a:spcPct val="100000"/>
              </a:lnSpc>
              <a:spcBef>
                <a:spcPts val="400"/>
              </a:spcBef>
              <a:spcAft>
                <a:spcPts val="0"/>
              </a:spcAft>
              <a:buClr>
                <a:schemeClr val="dk1"/>
              </a:buClr>
              <a:buSzPts val="1800"/>
              <a:buFont typeface="Playfair Display"/>
              <a:buChar char="•"/>
              <a:defRPr sz="1800" b="0" i="0" u="none" strike="noStrike" cap="none">
                <a:solidFill>
                  <a:schemeClr val="dk1"/>
                </a:solidFill>
                <a:latin typeface="Playfair Display"/>
                <a:ea typeface="Playfair Display"/>
                <a:cs typeface="Playfair Display"/>
                <a:sym typeface="Playfair Display"/>
              </a:defRPr>
            </a:lvl8pPr>
            <a:lvl9pPr marL="4114800" marR="0" lvl="8" indent="-342900" algn="l" rtl="0">
              <a:lnSpc>
                <a:spcPct val="100000"/>
              </a:lnSpc>
              <a:spcBef>
                <a:spcPts val="400"/>
              </a:spcBef>
              <a:spcAft>
                <a:spcPts val="0"/>
              </a:spcAft>
              <a:buClr>
                <a:schemeClr val="dk1"/>
              </a:buClr>
              <a:buSzPts val="1800"/>
              <a:buFont typeface="Playfair Display"/>
              <a:buChar char="•"/>
              <a:defRPr sz="1800" b="0" i="0" u="none" strike="noStrike" cap="none">
                <a:solidFill>
                  <a:schemeClr val="dk1"/>
                </a:solidFill>
                <a:latin typeface="Playfair Display"/>
                <a:ea typeface="Playfair Display"/>
                <a:cs typeface="Playfair Display"/>
                <a:sym typeface="Playfair Display"/>
              </a:defRPr>
            </a:lvl9pPr>
          </a:lstStyle>
          <a:p>
            <a:endParaRP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1"/>
        <p:cNvGrpSpPr/>
        <p:nvPr/>
      </p:nvGrpSpPr>
      <p:grpSpPr>
        <a:xfrm>
          <a:off x="0" y="0"/>
          <a:ext cx="0" cy="0"/>
          <a:chOff x="0" y="0"/>
          <a:chExt cx="0" cy="0"/>
        </a:xfrm>
      </p:grpSpPr>
      <p:sp>
        <p:nvSpPr>
          <p:cNvPr id="32" name="Google Shape;32;p38"/>
          <p:cNvSpPr txBox="1">
            <a:spLocks noGrp="1"/>
          </p:cNvSpPr>
          <p:nvPr>
            <p:ph type="title"/>
          </p:nvPr>
        </p:nvSpPr>
        <p:spPr>
          <a:xfrm>
            <a:off x="838200" y="365127"/>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33" name="Google Shape;33;p38"/>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4" name="Google Shape;34;p38"/>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5" name="Google Shape;35;p38"/>
          <p:cNvSpPr txBox="1">
            <a:spLocks noGrp="1"/>
          </p:cNvSpPr>
          <p:nvPr>
            <p:ph type="dt" idx="10"/>
          </p:nvPr>
        </p:nvSpPr>
        <p:spPr>
          <a:xfrm>
            <a:off x="838200" y="6356352"/>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6" name="Google Shape;36;p38"/>
          <p:cNvSpPr txBox="1">
            <a:spLocks noGrp="1"/>
          </p:cNvSpPr>
          <p:nvPr>
            <p:ph type="ftr" idx="11"/>
          </p:nvPr>
        </p:nvSpPr>
        <p:spPr>
          <a:xfrm>
            <a:off x="4038600" y="6356352"/>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38"/>
          <p:cNvSpPr txBox="1">
            <a:spLocks noGrp="1"/>
          </p:cNvSpPr>
          <p:nvPr>
            <p:ph type="sldNum" idx="12"/>
          </p:nvPr>
        </p:nvSpPr>
        <p:spPr>
          <a:xfrm>
            <a:off x="8610600" y="6356352"/>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8"/>
        <p:cNvGrpSpPr/>
        <p:nvPr/>
      </p:nvGrpSpPr>
      <p:grpSpPr>
        <a:xfrm>
          <a:off x="0" y="0"/>
          <a:ext cx="0" cy="0"/>
          <a:chOff x="0" y="0"/>
          <a:chExt cx="0" cy="0"/>
        </a:xfrm>
      </p:grpSpPr>
      <p:sp>
        <p:nvSpPr>
          <p:cNvPr id="39" name="Google Shape;39;p39"/>
          <p:cNvSpPr txBox="1">
            <a:spLocks noGrp="1"/>
          </p:cNvSpPr>
          <p:nvPr>
            <p:ph type="title"/>
          </p:nvPr>
        </p:nvSpPr>
        <p:spPr>
          <a:xfrm>
            <a:off x="839788" y="365127"/>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40" name="Google Shape;40;p39"/>
          <p:cNvSpPr txBox="1">
            <a:spLocks noGrp="1"/>
          </p:cNvSpPr>
          <p:nvPr>
            <p:ph type="body" idx="1"/>
          </p:nvPr>
        </p:nvSpPr>
        <p:spPr>
          <a:xfrm>
            <a:off x="839789" y="1681163"/>
            <a:ext cx="5157787" cy="823912"/>
          </a:xfrm>
          <a:prstGeom prst="rect">
            <a:avLst/>
          </a:prstGeom>
          <a:noFill/>
          <a:ln>
            <a:noFill/>
          </a:ln>
        </p:spPr>
        <p:txBody>
          <a:bodyPr spcFirstLastPara="1" wrap="square" lIns="91425" tIns="45700" rIns="91425" bIns="45700" anchor="b" anchorCtr="0">
            <a:noAutofit/>
          </a:bodyPr>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41" name="Google Shape;41;p39"/>
          <p:cNvSpPr txBox="1">
            <a:spLocks noGrp="1"/>
          </p:cNvSpPr>
          <p:nvPr>
            <p:ph type="body" idx="2"/>
          </p:nvPr>
        </p:nvSpPr>
        <p:spPr>
          <a:xfrm>
            <a:off x="839789" y="2505075"/>
            <a:ext cx="5157787" cy="368458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2" name="Google Shape;42;p39"/>
          <p:cNvSpPr txBox="1">
            <a:spLocks noGrp="1"/>
          </p:cNvSpPr>
          <p:nvPr>
            <p:ph type="body" idx="3"/>
          </p:nvPr>
        </p:nvSpPr>
        <p:spPr>
          <a:xfrm>
            <a:off x="6172201" y="1681163"/>
            <a:ext cx="5183188" cy="823912"/>
          </a:xfrm>
          <a:prstGeom prst="rect">
            <a:avLst/>
          </a:prstGeom>
          <a:noFill/>
          <a:ln>
            <a:noFill/>
          </a:ln>
        </p:spPr>
        <p:txBody>
          <a:bodyPr spcFirstLastPara="1" wrap="square" lIns="91425" tIns="45700" rIns="91425" bIns="45700" anchor="b" anchorCtr="0">
            <a:noAutofit/>
          </a:bodyPr>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43" name="Google Shape;43;p39"/>
          <p:cNvSpPr txBox="1">
            <a:spLocks noGrp="1"/>
          </p:cNvSpPr>
          <p:nvPr>
            <p:ph type="body" idx="4"/>
          </p:nvPr>
        </p:nvSpPr>
        <p:spPr>
          <a:xfrm>
            <a:off x="6172201" y="2505075"/>
            <a:ext cx="5183188" cy="368458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4" name="Google Shape;44;p39"/>
          <p:cNvSpPr txBox="1">
            <a:spLocks noGrp="1"/>
          </p:cNvSpPr>
          <p:nvPr>
            <p:ph type="dt" idx="10"/>
          </p:nvPr>
        </p:nvSpPr>
        <p:spPr>
          <a:xfrm>
            <a:off x="838200" y="6356352"/>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5" name="Google Shape;45;p39"/>
          <p:cNvSpPr txBox="1">
            <a:spLocks noGrp="1"/>
          </p:cNvSpPr>
          <p:nvPr>
            <p:ph type="ftr" idx="11"/>
          </p:nvPr>
        </p:nvSpPr>
        <p:spPr>
          <a:xfrm>
            <a:off x="4038600" y="6356352"/>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39"/>
          <p:cNvSpPr txBox="1">
            <a:spLocks noGrp="1"/>
          </p:cNvSpPr>
          <p:nvPr>
            <p:ph type="sldNum" idx="12"/>
          </p:nvPr>
        </p:nvSpPr>
        <p:spPr>
          <a:xfrm>
            <a:off x="8610600" y="6356352"/>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7"/>
        <p:cNvGrpSpPr/>
        <p:nvPr/>
      </p:nvGrpSpPr>
      <p:grpSpPr>
        <a:xfrm>
          <a:off x="0" y="0"/>
          <a:ext cx="0" cy="0"/>
          <a:chOff x="0" y="0"/>
          <a:chExt cx="0" cy="0"/>
        </a:xfrm>
      </p:grpSpPr>
      <p:sp>
        <p:nvSpPr>
          <p:cNvPr id="48" name="Google Shape;48;p40"/>
          <p:cNvSpPr txBox="1">
            <a:spLocks noGrp="1"/>
          </p:cNvSpPr>
          <p:nvPr>
            <p:ph type="title"/>
          </p:nvPr>
        </p:nvSpPr>
        <p:spPr>
          <a:xfrm>
            <a:off x="838200" y="365127"/>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49" name="Google Shape;49;p40"/>
          <p:cNvSpPr txBox="1">
            <a:spLocks noGrp="1"/>
          </p:cNvSpPr>
          <p:nvPr>
            <p:ph type="dt" idx="10"/>
          </p:nvPr>
        </p:nvSpPr>
        <p:spPr>
          <a:xfrm>
            <a:off x="838200" y="6356352"/>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40"/>
          <p:cNvSpPr txBox="1">
            <a:spLocks noGrp="1"/>
          </p:cNvSpPr>
          <p:nvPr>
            <p:ph type="ftr" idx="11"/>
          </p:nvPr>
        </p:nvSpPr>
        <p:spPr>
          <a:xfrm>
            <a:off x="4038600" y="6356352"/>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40"/>
          <p:cNvSpPr txBox="1">
            <a:spLocks noGrp="1"/>
          </p:cNvSpPr>
          <p:nvPr>
            <p:ph type="sldNum" idx="12"/>
          </p:nvPr>
        </p:nvSpPr>
        <p:spPr>
          <a:xfrm>
            <a:off x="8610600" y="6356352"/>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2"/>
        <p:cNvGrpSpPr/>
        <p:nvPr/>
      </p:nvGrpSpPr>
      <p:grpSpPr>
        <a:xfrm>
          <a:off x="0" y="0"/>
          <a:ext cx="0" cy="0"/>
          <a:chOff x="0" y="0"/>
          <a:chExt cx="0" cy="0"/>
        </a:xfrm>
      </p:grpSpPr>
      <p:sp>
        <p:nvSpPr>
          <p:cNvPr id="53" name="Google Shape;53;p41"/>
          <p:cNvSpPr txBox="1">
            <a:spLocks noGrp="1"/>
          </p:cNvSpPr>
          <p:nvPr>
            <p:ph type="dt" idx="10"/>
          </p:nvPr>
        </p:nvSpPr>
        <p:spPr>
          <a:xfrm>
            <a:off x="838200" y="6356352"/>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4" name="Google Shape;54;p41"/>
          <p:cNvSpPr txBox="1">
            <a:spLocks noGrp="1"/>
          </p:cNvSpPr>
          <p:nvPr>
            <p:ph type="ftr" idx="11"/>
          </p:nvPr>
        </p:nvSpPr>
        <p:spPr>
          <a:xfrm>
            <a:off x="4038600" y="6356352"/>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41"/>
          <p:cNvSpPr txBox="1">
            <a:spLocks noGrp="1"/>
          </p:cNvSpPr>
          <p:nvPr>
            <p:ph type="sldNum" idx="12"/>
          </p:nvPr>
        </p:nvSpPr>
        <p:spPr>
          <a:xfrm>
            <a:off x="8610600" y="6356352"/>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6"/>
        <p:cNvGrpSpPr/>
        <p:nvPr/>
      </p:nvGrpSpPr>
      <p:grpSpPr>
        <a:xfrm>
          <a:off x="0" y="0"/>
          <a:ext cx="0" cy="0"/>
          <a:chOff x="0" y="0"/>
          <a:chExt cx="0" cy="0"/>
        </a:xfrm>
      </p:grpSpPr>
      <p:sp>
        <p:nvSpPr>
          <p:cNvPr id="57" name="Google Shape;57;p42"/>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58" name="Google Shape;58;p42"/>
          <p:cNvSpPr txBox="1">
            <a:spLocks noGrp="1"/>
          </p:cNvSpPr>
          <p:nvPr>
            <p:ph type="body" idx="1"/>
          </p:nvPr>
        </p:nvSpPr>
        <p:spPr>
          <a:xfrm>
            <a:off x="5183188" y="987427"/>
            <a:ext cx="6172200" cy="4873625"/>
          </a:xfrm>
          <a:prstGeom prst="rect">
            <a:avLst/>
          </a:prstGeom>
          <a:noFill/>
          <a:ln>
            <a:noFill/>
          </a:ln>
        </p:spPr>
        <p:txBody>
          <a:bodyPr spcFirstLastPara="1" wrap="square" lIns="91425" tIns="45700" rIns="91425" bIns="45700" anchor="t" anchorCtr="0">
            <a:noAutofit/>
          </a:bodyPr>
          <a:lstStyle>
            <a:lvl1pPr marL="457200" marR="0" lvl="0" indent="-431800" algn="l" rtl="0">
              <a:lnSpc>
                <a:spcPct val="90000"/>
              </a:lnSpc>
              <a:spcBef>
                <a:spcPts val="100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90000"/>
              </a:lnSpc>
              <a:spcBef>
                <a:spcPts val="5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59" name="Google Shape;59;p42"/>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60" name="Google Shape;60;p42"/>
          <p:cNvSpPr txBox="1">
            <a:spLocks noGrp="1"/>
          </p:cNvSpPr>
          <p:nvPr>
            <p:ph type="dt" idx="10"/>
          </p:nvPr>
        </p:nvSpPr>
        <p:spPr>
          <a:xfrm>
            <a:off x="838200" y="6356352"/>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1" name="Google Shape;61;p42"/>
          <p:cNvSpPr txBox="1">
            <a:spLocks noGrp="1"/>
          </p:cNvSpPr>
          <p:nvPr>
            <p:ph type="ftr" idx="11"/>
          </p:nvPr>
        </p:nvSpPr>
        <p:spPr>
          <a:xfrm>
            <a:off x="4038600" y="6356352"/>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42"/>
          <p:cNvSpPr txBox="1">
            <a:spLocks noGrp="1"/>
          </p:cNvSpPr>
          <p:nvPr>
            <p:ph type="sldNum" idx="12"/>
          </p:nvPr>
        </p:nvSpPr>
        <p:spPr>
          <a:xfrm>
            <a:off x="8610600" y="6356352"/>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3"/>
        <p:cNvGrpSpPr/>
        <p:nvPr/>
      </p:nvGrpSpPr>
      <p:grpSpPr>
        <a:xfrm>
          <a:off x="0" y="0"/>
          <a:ext cx="0" cy="0"/>
          <a:chOff x="0" y="0"/>
          <a:chExt cx="0" cy="0"/>
        </a:xfrm>
      </p:grpSpPr>
      <p:sp>
        <p:nvSpPr>
          <p:cNvPr id="64" name="Google Shape;64;p43"/>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65" name="Google Shape;65;p43"/>
          <p:cNvSpPr>
            <a:spLocks noGrp="1"/>
          </p:cNvSpPr>
          <p:nvPr>
            <p:ph type="pic" idx="2"/>
          </p:nvPr>
        </p:nvSpPr>
        <p:spPr>
          <a:xfrm>
            <a:off x="5183188" y="987427"/>
            <a:ext cx="6172200" cy="4873625"/>
          </a:xfrm>
          <a:prstGeom prst="rect">
            <a:avLst/>
          </a:prstGeom>
          <a:noFill/>
          <a:ln>
            <a:noFill/>
          </a:ln>
        </p:spPr>
      </p:sp>
      <p:sp>
        <p:nvSpPr>
          <p:cNvPr id="66" name="Google Shape;66;p43"/>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67" name="Google Shape;67;p43"/>
          <p:cNvSpPr txBox="1">
            <a:spLocks noGrp="1"/>
          </p:cNvSpPr>
          <p:nvPr>
            <p:ph type="dt" idx="10"/>
          </p:nvPr>
        </p:nvSpPr>
        <p:spPr>
          <a:xfrm>
            <a:off x="838200" y="6356352"/>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8" name="Google Shape;68;p43"/>
          <p:cNvSpPr txBox="1">
            <a:spLocks noGrp="1"/>
          </p:cNvSpPr>
          <p:nvPr>
            <p:ph type="ftr" idx="11"/>
          </p:nvPr>
        </p:nvSpPr>
        <p:spPr>
          <a:xfrm>
            <a:off x="4038600" y="6356352"/>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43"/>
          <p:cNvSpPr txBox="1">
            <a:spLocks noGrp="1"/>
          </p:cNvSpPr>
          <p:nvPr>
            <p:ph type="sldNum" idx="12"/>
          </p:nvPr>
        </p:nvSpPr>
        <p:spPr>
          <a:xfrm>
            <a:off x="8610600" y="6356352"/>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34"/>
          <p:cNvSpPr/>
          <p:nvPr/>
        </p:nvSpPr>
        <p:spPr>
          <a:xfrm>
            <a:off x="1" y="6356350"/>
            <a:ext cx="12191999" cy="501650"/>
          </a:xfrm>
          <a:prstGeom prst="rect">
            <a:avLst/>
          </a:prstGeom>
          <a:solidFill>
            <a:srgbClr val="C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 name="Google Shape;11;p34"/>
          <p:cNvSpPr txBox="1">
            <a:spLocks noGrp="1"/>
          </p:cNvSpPr>
          <p:nvPr>
            <p:ph type="dt" idx="10"/>
          </p:nvPr>
        </p:nvSpPr>
        <p:spPr>
          <a:xfrm>
            <a:off x="838200" y="6356352"/>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2" name="Google Shape;12;p34"/>
          <p:cNvSpPr txBox="1">
            <a:spLocks noGrp="1"/>
          </p:cNvSpPr>
          <p:nvPr>
            <p:ph type="ftr" idx="11"/>
          </p:nvPr>
        </p:nvSpPr>
        <p:spPr>
          <a:xfrm>
            <a:off x="4038600" y="6356352"/>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34"/>
          <p:cNvSpPr txBox="1">
            <a:spLocks noGrp="1"/>
          </p:cNvSpPr>
          <p:nvPr>
            <p:ph type="sldNum" idx="12"/>
          </p:nvPr>
        </p:nvSpPr>
        <p:spPr>
          <a:xfrm>
            <a:off x="8610600" y="6356352"/>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14" name="Google Shape;14;p34"/>
          <p:cNvSpPr txBox="1"/>
          <p:nvPr/>
        </p:nvSpPr>
        <p:spPr>
          <a:xfrm>
            <a:off x="0" y="677487"/>
            <a:ext cx="12192000" cy="685800"/>
          </a:xfrm>
          <a:prstGeom prst="rect">
            <a:avLst/>
          </a:prstGeom>
          <a:solidFill>
            <a:srgbClr val="C00000"/>
          </a:solidFill>
          <a:ln>
            <a:noFill/>
          </a:ln>
        </p:spPr>
        <p:txBody>
          <a:bodyPr spcFirstLastPara="1" wrap="square" lIns="91425" tIns="45700" rIns="91425" bIns="45700" anchor="ctr" anchorCtr="0">
            <a:normAutofit/>
          </a:bodyPr>
          <a:lstStyle/>
          <a:p>
            <a:pPr marL="0" marR="0" lvl="0" indent="0" algn="ctr" rtl="0">
              <a:lnSpc>
                <a:spcPct val="100000"/>
              </a:lnSpc>
              <a:spcBef>
                <a:spcPts val="0"/>
              </a:spcBef>
              <a:spcAft>
                <a:spcPts val="0"/>
              </a:spcAft>
              <a:buClr>
                <a:schemeClr val="dk1"/>
              </a:buClr>
              <a:buSzPts val="3200"/>
              <a:buFont typeface="Calibri"/>
              <a:buNone/>
            </a:pPr>
            <a:endParaRPr sz="3200" b="0" i="0" u="none" strike="noStrike" cap="none">
              <a:solidFill>
                <a:schemeClr val="lt1"/>
              </a:solidFill>
              <a:latin typeface="Times New Roman"/>
              <a:ea typeface="Times New Roman"/>
              <a:cs typeface="Times New Roman"/>
              <a:sym typeface="Times New Roman"/>
            </a:endParaRPr>
          </a:p>
        </p:txBody>
      </p:sp>
      <p:sp>
        <p:nvSpPr>
          <p:cNvPr id="15" name="Google Shape;15;p34"/>
          <p:cNvSpPr/>
          <p:nvPr/>
        </p:nvSpPr>
        <p:spPr>
          <a:xfrm>
            <a:off x="8877301" y="114113"/>
            <a:ext cx="3314700" cy="455612"/>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Georgia"/>
                <a:ea typeface="Georgia"/>
                <a:cs typeface="Georgia"/>
                <a:sym typeface="Georgia"/>
              </a:rPr>
              <a:t>Division of Computer Engineering</a:t>
            </a:r>
            <a:endParaRPr sz="1400" b="0" i="0" u="none" strike="noStrike" cap="none">
              <a:solidFill>
                <a:srgbClr val="000000"/>
              </a:solidFill>
              <a:latin typeface="Arial"/>
              <a:ea typeface="Arial"/>
              <a:cs typeface="Arial"/>
              <a:sym typeface="Arial"/>
            </a:endParaRPr>
          </a:p>
          <a:p>
            <a:pPr marL="0" marR="0" lvl="0" indent="0" algn="r"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Georgia"/>
                <a:ea typeface="Georgia"/>
                <a:cs typeface="Georgia"/>
                <a:sym typeface="Georgia"/>
              </a:rPr>
              <a:t>ML/DL Lab</a:t>
            </a:r>
            <a:endParaRPr sz="1400" b="0" i="0" u="none" strike="noStrike" cap="none">
              <a:solidFill>
                <a:srgbClr val="000000"/>
              </a:solidFill>
              <a:latin typeface="Arial"/>
              <a:ea typeface="Arial"/>
              <a:cs typeface="Arial"/>
              <a:sym typeface="Arial"/>
            </a:endParaRPr>
          </a:p>
        </p:txBody>
      </p:sp>
      <p:sp>
        <p:nvSpPr>
          <p:cNvPr id="16" name="Google Shape;16;p34"/>
          <p:cNvSpPr/>
          <p:nvPr/>
        </p:nvSpPr>
        <p:spPr>
          <a:xfrm>
            <a:off x="0" y="0"/>
            <a:ext cx="1295400" cy="684212"/>
          </a:xfrm>
          <a:prstGeom prst="rect">
            <a:avLst/>
          </a:prstGeom>
          <a:solidFill>
            <a:srgbClr val="C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7" name="Google Shape;17;p34"/>
          <p:cNvPicPr preferRelativeResize="0"/>
          <p:nvPr/>
        </p:nvPicPr>
        <p:blipFill rotWithShape="1">
          <a:blip r:embed="rId13">
            <a:alphaModFix/>
          </a:blip>
          <a:srcRect/>
          <a:stretch/>
        </p:blipFill>
        <p:spPr>
          <a:xfrm>
            <a:off x="304800" y="71800"/>
            <a:ext cx="762000" cy="537482"/>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123.png"/></Relationships>
</file>

<file path=ppt/slides/_rels/slide18.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123.png"/></Relationships>
</file>

<file path=ppt/slides/_rels/slide19.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12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129.png"/></Relationships>
</file>

<file path=ppt/slides/_rels/slide23.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131.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github.com/wldyd920/Epsilon-Dropout" TargetMode="External"/><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hyperlink" Target="https://jmlr.org/papers/v15/srivastava14a.html" TargetMode="External"/><Relationship Id="rId2" Type="http://schemas.openxmlformats.org/officeDocument/2006/relationships/notesSlide" Target="../notesSlides/notesSlide28.xml"/><Relationship Id="rId1" Type="http://schemas.openxmlformats.org/officeDocument/2006/relationships/slideLayout" Target="../slideLayouts/slideLayout3.xml"/><Relationship Id="rId5" Type="http://schemas.openxmlformats.org/officeDocument/2006/relationships/hyperlink" Target="https://github.com/wldyd920/Epsilon-Dropout" TargetMode="External"/><Relationship Id="rId4" Type="http://schemas.openxmlformats.org/officeDocument/2006/relationships/hyperlink" Target="https://arxiv.org/abs/2007.13723" TargetMode="Externa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17" Type="http://schemas.openxmlformats.org/officeDocument/2006/relationships/customXml" Target="../ink/ink183.xml"/><Relationship Id="rId84" Type="http://schemas.openxmlformats.org/officeDocument/2006/relationships/customXml" Target="../ink/ink162.xml"/><Relationship Id="rId89" Type="http://schemas.openxmlformats.org/officeDocument/2006/relationships/customXml" Target="../ink/ink165.xml"/><Relationship Id="rId112" Type="http://schemas.openxmlformats.org/officeDocument/2006/relationships/customXml" Target="../ink/ink180.xml"/><Relationship Id="rId133" Type="http://schemas.openxmlformats.org/officeDocument/2006/relationships/customXml" Target="../ink/ink195.xml"/><Relationship Id="rId138" Type="http://schemas.openxmlformats.org/officeDocument/2006/relationships/customXml" Target="../ink/ink198.xml"/><Relationship Id="rId154" Type="http://schemas.openxmlformats.org/officeDocument/2006/relationships/customXml" Target="../ink/ink209.xml"/><Relationship Id="rId159" Type="http://schemas.openxmlformats.org/officeDocument/2006/relationships/customXml" Target="../ink/ink212.xml"/><Relationship Id="rId175" Type="http://schemas.openxmlformats.org/officeDocument/2006/relationships/customXml" Target="../ink/ink220.xml"/><Relationship Id="rId170" Type="http://schemas.openxmlformats.org/officeDocument/2006/relationships/image" Target="../media/image133.png"/><Relationship Id="rId191" Type="http://schemas.openxmlformats.org/officeDocument/2006/relationships/customXml" Target="../ink/ink228.xml"/><Relationship Id="rId196" Type="http://schemas.openxmlformats.org/officeDocument/2006/relationships/image" Target="../media/image146.png"/><Relationship Id="rId200" Type="http://schemas.openxmlformats.org/officeDocument/2006/relationships/image" Target="../media/image148.png"/><Relationship Id="rId16" Type="http://schemas.openxmlformats.org/officeDocument/2006/relationships/image" Target="../media/image8.png"/><Relationship Id="rId107" Type="http://schemas.openxmlformats.org/officeDocument/2006/relationships/customXml" Target="../ink/ink177.xml"/><Relationship Id="rId11" Type="http://schemas.openxmlformats.org/officeDocument/2006/relationships/customXml" Target="../ink/ink150.xml"/><Relationship Id="rId53" Type="http://schemas.openxmlformats.org/officeDocument/2006/relationships/customXml" Target="../ink/ink154.xml"/><Relationship Id="rId74" Type="http://schemas.openxmlformats.org/officeDocument/2006/relationships/image" Target="../media/image37.png"/><Relationship Id="rId79" Type="http://schemas.openxmlformats.org/officeDocument/2006/relationships/image" Target="../media/image39.png"/><Relationship Id="rId102" Type="http://schemas.openxmlformats.org/officeDocument/2006/relationships/customXml" Target="../ink/ink174.xml"/><Relationship Id="rId123" Type="http://schemas.openxmlformats.org/officeDocument/2006/relationships/customXml" Target="../ink/ink188.xml"/><Relationship Id="rId128" Type="http://schemas.openxmlformats.org/officeDocument/2006/relationships/customXml" Target="../ink/ink192.xml"/><Relationship Id="rId144" Type="http://schemas.openxmlformats.org/officeDocument/2006/relationships/image" Target="../media/image60.png"/><Relationship Id="rId149" Type="http://schemas.openxmlformats.org/officeDocument/2006/relationships/image" Target="../media/image62.png"/><Relationship Id="rId5" Type="http://schemas.openxmlformats.org/officeDocument/2006/relationships/customXml" Target="../ink/ink147.xml"/><Relationship Id="rId90" Type="http://schemas.openxmlformats.org/officeDocument/2006/relationships/customXml" Target="../ink/ink166.xml"/><Relationship Id="rId95" Type="http://schemas.openxmlformats.org/officeDocument/2006/relationships/customXml" Target="../ink/ink169.xml"/><Relationship Id="rId160" Type="http://schemas.openxmlformats.org/officeDocument/2006/relationships/image" Target="../media/image66.png"/><Relationship Id="rId165" Type="http://schemas.openxmlformats.org/officeDocument/2006/relationships/customXml" Target="../ink/ink215.xml"/><Relationship Id="rId181" Type="http://schemas.openxmlformats.org/officeDocument/2006/relationships/customXml" Target="../ink/ink223.xml"/><Relationship Id="rId186" Type="http://schemas.openxmlformats.org/officeDocument/2006/relationships/image" Target="../media/image141.png"/><Relationship Id="rId113" Type="http://schemas.openxmlformats.org/officeDocument/2006/relationships/customXml" Target="../ink/ink181.xml"/><Relationship Id="rId118" Type="http://schemas.openxmlformats.org/officeDocument/2006/relationships/customXml" Target="../ink/ink184.xml"/><Relationship Id="rId134" Type="http://schemas.openxmlformats.org/officeDocument/2006/relationships/image" Target="../media/image57.png"/><Relationship Id="rId139" Type="http://schemas.openxmlformats.org/officeDocument/2006/relationships/customXml" Target="../ink/ink199.xml"/><Relationship Id="rId80" Type="http://schemas.openxmlformats.org/officeDocument/2006/relationships/customXml" Target="../ink/ink159.xml"/><Relationship Id="rId85" Type="http://schemas.openxmlformats.org/officeDocument/2006/relationships/image" Target="../media/image41.png"/><Relationship Id="rId150" Type="http://schemas.openxmlformats.org/officeDocument/2006/relationships/customXml" Target="../ink/ink206.xml"/><Relationship Id="rId155" Type="http://schemas.openxmlformats.org/officeDocument/2006/relationships/image" Target="../media/image64.png"/><Relationship Id="rId171" Type="http://schemas.openxmlformats.org/officeDocument/2006/relationships/customXml" Target="../ink/ink218.xml"/><Relationship Id="rId176" Type="http://schemas.openxmlformats.org/officeDocument/2006/relationships/image" Target="../media/image136.png"/><Relationship Id="rId192" Type="http://schemas.openxmlformats.org/officeDocument/2006/relationships/image" Target="../media/image144.png"/><Relationship Id="rId197" Type="http://schemas.openxmlformats.org/officeDocument/2006/relationships/customXml" Target="../ink/ink231.xml"/><Relationship Id="rId201" Type="http://schemas.openxmlformats.org/officeDocument/2006/relationships/customXml" Target="../ink/ink233.xml"/><Relationship Id="rId12" Type="http://schemas.openxmlformats.org/officeDocument/2006/relationships/image" Target="../media/image6.png"/><Relationship Id="rId17" Type="http://schemas.openxmlformats.org/officeDocument/2006/relationships/customXml" Target="../ink/ink153.xml"/><Relationship Id="rId103" Type="http://schemas.openxmlformats.org/officeDocument/2006/relationships/image" Target="../media/image47.png"/><Relationship Id="rId108" Type="http://schemas.openxmlformats.org/officeDocument/2006/relationships/customXml" Target="../ink/ink178.xml"/><Relationship Id="rId116" Type="http://schemas.openxmlformats.org/officeDocument/2006/relationships/image" Target="../media/image52.png"/><Relationship Id="rId124" Type="http://schemas.openxmlformats.org/officeDocument/2006/relationships/image" Target="../media/image54.png"/><Relationship Id="rId129" Type="http://schemas.openxmlformats.org/officeDocument/2006/relationships/image" Target="../media/image55.png"/><Relationship Id="rId137" Type="http://schemas.openxmlformats.org/officeDocument/2006/relationships/customXml" Target="../ink/ink197.xml"/><Relationship Id="rId158" Type="http://schemas.openxmlformats.org/officeDocument/2006/relationships/customXml" Target="../ink/ink211.xml"/><Relationship Id="rId75" Type="http://schemas.openxmlformats.org/officeDocument/2006/relationships/customXml" Target="../ink/ink156.xml"/><Relationship Id="rId83" Type="http://schemas.openxmlformats.org/officeDocument/2006/relationships/image" Target="../media/image40.png"/><Relationship Id="rId88" Type="http://schemas.openxmlformats.org/officeDocument/2006/relationships/customXml" Target="../ink/ink164.xml"/><Relationship Id="rId91" Type="http://schemas.openxmlformats.org/officeDocument/2006/relationships/image" Target="../media/image43.png"/><Relationship Id="rId96" Type="http://schemas.openxmlformats.org/officeDocument/2006/relationships/image" Target="../media/image45.png"/><Relationship Id="rId111" Type="http://schemas.openxmlformats.org/officeDocument/2006/relationships/image" Target="../media/image50.png"/><Relationship Id="rId132" Type="http://schemas.openxmlformats.org/officeDocument/2006/relationships/customXml" Target="../ink/ink194.xml"/><Relationship Id="rId140" Type="http://schemas.openxmlformats.org/officeDocument/2006/relationships/image" Target="../media/image59.png"/><Relationship Id="rId145" Type="http://schemas.openxmlformats.org/officeDocument/2006/relationships/customXml" Target="../ink/ink203.xml"/><Relationship Id="rId153" Type="http://schemas.openxmlformats.org/officeDocument/2006/relationships/customXml" Target="../ink/ink208.xml"/><Relationship Id="rId161" Type="http://schemas.openxmlformats.org/officeDocument/2006/relationships/customXml" Target="../ink/ink213.xml"/><Relationship Id="rId166" Type="http://schemas.openxmlformats.org/officeDocument/2006/relationships/customXml" Target="../ink/ink216.xml"/><Relationship Id="rId174" Type="http://schemas.openxmlformats.org/officeDocument/2006/relationships/image" Target="../media/image135.png"/><Relationship Id="rId179" Type="http://schemas.openxmlformats.org/officeDocument/2006/relationships/customXml" Target="../ink/ink222.xml"/><Relationship Id="rId182" Type="http://schemas.openxmlformats.org/officeDocument/2006/relationships/image" Target="../media/image139.png"/><Relationship Id="rId187" Type="http://schemas.openxmlformats.org/officeDocument/2006/relationships/customXml" Target="../ink/ink226.xml"/><Relationship Id="rId195" Type="http://schemas.openxmlformats.org/officeDocument/2006/relationships/customXml" Target="../ink/ink230.xml"/><Relationship Id="rId1" Type="http://schemas.openxmlformats.org/officeDocument/2006/relationships/slideLayout" Target="../slideLayouts/slideLayout3.xml"/><Relationship Id="rId6" Type="http://schemas.openxmlformats.org/officeDocument/2006/relationships/image" Target="../media/image3.png"/><Relationship Id="rId190" Type="http://schemas.openxmlformats.org/officeDocument/2006/relationships/image" Target="../media/image143.png"/><Relationship Id="rId204" Type="http://schemas.openxmlformats.org/officeDocument/2006/relationships/image" Target="../media/image150.png"/><Relationship Id="rId15" Type="http://schemas.openxmlformats.org/officeDocument/2006/relationships/customXml" Target="../ink/ink152.xml"/><Relationship Id="rId106" Type="http://schemas.openxmlformats.org/officeDocument/2006/relationships/customXml" Target="../ink/ink176.xml"/><Relationship Id="rId114" Type="http://schemas.openxmlformats.org/officeDocument/2006/relationships/image" Target="../media/image51.png"/><Relationship Id="rId119" Type="http://schemas.openxmlformats.org/officeDocument/2006/relationships/image" Target="../media/image53.png"/><Relationship Id="rId127" Type="http://schemas.openxmlformats.org/officeDocument/2006/relationships/customXml" Target="../ink/ink191.xml"/><Relationship Id="rId10" Type="http://schemas.openxmlformats.org/officeDocument/2006/relationships/image" Target="../media/image5.png"/><Relationship Id="rId52" Type="http://schemas.openxmlformats.org/officeDocument/2006/relationships/image" Target="../media/image26.png"/><Relationship Id="rId73" Type="http://schemas.openxmlformats.org/officeDocument/2006/relationships/customXml" Target="../ink/ink155.xml"/><Relationship Id="rId78" Type="http://schemas.openxmlformats.org/officeDocument/2006/relationships/customXml" Target="../ink/ink158.xml"/><Relationship Id="rId81" Type="http://schemas.openxmlformats.org/officeDocument/2006/relationships/customXml" Target="../ink/ink160.xml"/><Relationship Id="rId86" Type="http://schemas.openxmlformats.org/officeDocument/2006/relationships/customXml" Target="../ink/ink163.xml"/><Relationship Id="rId94" Type="http://schemas.openxmlformats.org/officeDocument/2006/relationships/image" Target="../media/image44.png"/><Relationship Id="rId99" Type="http://schemas.openxmlformats.org/officeDocument/2006/relationships/customXml" Target="../ink/ink172.xml"/><Relationship Id="rId101" Type="http://schemas.openxmlformats.org/officeDocument/2006/relationships/customXml" Target="../ink/ink173.xml"/><Relationship Id="rId122" Type="http://schemas.openxmlformats.org/officeDocument/2006/relationships/customXml" Target="../ink/ink187.xml"/><Relationship Id="rId130" Type="http://schemas.openxmlformats.org/officeDocument/2006/relationships/customXml" Target="../ink/ink193.xml"/><Relationship Id="rId135" Type="http://schemas.openxmlformats.org/officeDocument/2006/relationships/customXml" Target="../ink/ink196.xml"/><Relationship Id="rId143" Type="http://schemas.openxmlformats.org/officeDocument/2006/relationships/customXml" Target="../ink/ink202.xml"/><Relationship Id="rId148" Type="http://schemas.openxmlformats.org/officeDocument/2006/relationships/customXml" Target="../ink/ink205.xml"/><Relationship Id="rId151" Type="http://schemas.openxmlformats.org/officeDocument/2006/relationships/image" Target="../media/image63.png"/><Relationship Id="rId156" Type="http://schemas.openxmlformats.org/officeDocument/2006/relationships/customXml" Target="../ink/ink210.xml"/><Relationship Id="rId164" Type="http://schemas.openxmlformats.org/officeDocument/2006/relationships/image" Target="../media/image68.png"/><Relationship Id="rId169" Type="http://schemas.openxmlformats.org/officeDocument/2006/relationships/customXml" Target="../ink/ink217.xml"/><Relationship Id="rId177" Type="http://schemas.openxmlformats.org/officeDocument/2006/relationships/customXml" Target="../ink/ink221.xml"/><Relationship Id="rId185" Type="http://schemas.openxmlformats.org/officeDocument/2006/relationships/customXml" Target="../ink/ink225.xml"/><Relationship Id="rId198" Type="http://schemas.openxmlformats.org/officeDocument/2006/relationships/image" Target="../media/image147.png"/><Relationship Id="rId4" Type="http://schemas.openxmlformats.org/officeDocument/2006/relationships/image" Target="../media/image2.png"/><Relationship Id="rId9" Type="http://schemas.openxmlformats.org/officeDocument/2006/relationships/customXml" Target="../ink/ink149.xml"/><Relationship Id="rId172" Type="http://schemas.openxmlformats.org/officeDocument/2006/relationships/image" Target="../media/image134.png"/><Relationship Id="rId180" Type="http://schemas.openxmlformats.org/officeDocument/2006/relationships/image" Target="../media/image138.png"/><Relationship Id="rId193" Type="http://schemas.openxmlformats.org/officeDocument/2006/relationships/customXml" Target="../ink/ink229.xml"/><Relationship Id="rId202" Type="http://schemas.openxmlformats.org/officeDocument/2006/relationships/image" Target="../media/image149.png"/><Relationship Id="rId13" Type="http://schemas.openxmlformats.org/officeDocument/2006/relationships/customXml" Target="../ink/ink151.xml"/><Relationship Id="rId109" Type="http://schemas.openxmlformats.org/officeDocument/2006/relationships/image" Target="../media/image49.png"/><Relationship Id="rId76" Type="http://schemas.openxmlformats.org/officeDocument/2006/relationships/image" Target="../media/image38.png"/><Relationship Id="rId34" Type="http://schemas.openxmlformats.org/officeDocument/2006/relationships/image" Target="../media/image17.png"/><Relationship Id="rId97" Type="http://schemas.openxmlformats.org/officeDocument/2006/relationships/customXml" Target="../ink/ink170.xml"/><Relationship Id="rId104" Type="http://schemas.openxmlformats.org/officeDocument/2006/relationships/customXml" Target="../ink/ink175.xml"/><Relationship Id="rId120" Type="http://schemas.openxmlformats.org/officeDocument/2006/relationships/customXml" Target="../ink/ink185.xml"/><Relationship Id="rId125" Type="http://schemas.openxmlformats.org/officeDocument/2006/relationships/customXml" Target="../ink/ink189.xml"/><Relationship Id="rId141" Type="http://schemas.openxmlformats.org/officeDocument/2006/relationships/customXml" Target="../ink/ink200.xml"/><Relationship Id="rId146" Type="http://schemas.openxmlformats.org/officeDocument/2006/relationships/image" Target="../media/image61.png"/><Relationship Id="rId167" Type="http://schemas.openxmlformats.org/officeDocument/2006/relationships/image" Target="../media/image69.png"/><Relationship Id="rId188" Type="http://schemas.openxmlformats.org/officeDocument/2006/relationships/image" Target="../media/image142.png"/><Relationship Id="rId7" Type="http://schemas.openxmlformats.org/officeDocument/2006/relationships/customXml" Target="../ink/ink148.xml"/><Relationship Id="rId92" Type="http://schemas.openxmlformats.org/officeDocument/2006/relationships/customXml" Target="../ink/ink167.xml"/><Relationship Id="rId162" Type="http://schemas.openxmlformats.org/officeDocument/2006/relationships/image" Target="../media/image67.png"/><Relationship Id="rId183" Type="http://schemas.openxmlformats.org/officeDocument/2006/relationships/customXml" Target="../ink/ink224.xml"/><Relationship Id="rId2" Type="http://schemas.openxmlformats.org/officeDocument/2006/relationships/notesSlide" Target="../notesSlides/notesSlide30.xml"/><Relationship Id="rId87" Type="http://schemas.openxmlformats.org/officeDocument/2006/relationships/image" Target="../media/image42.png"/><Relationship Id="rId110" Type="http://schemas.openxmlformats.org/officeDocument/2006/relationships/customXml" Target="../ink/ink179.xml"/><Relationship Id="rId115" Type="http://schemas.openxmlformats.org/officeDocument/2006/relationships/customXml" Target="../ink/ink182.xml"/><Relationship Id="rId131" Type="http://schemas.openxmlformats.org/officeDocument/2006/relationships/image" Target="../media/image56.png"/><Relationship Id="rId136" Type="http://schemas.openxmlformats.org/officeDocument/2006/relationships/image" Target="../media/image58.png"/><Relationship Id="rId157" Type="http://schemas.openxmlformats.org/officeDocument/2006/relationships/image" Target="../media/image65.png"/><Relationship Id="rId178" Type="http://schemas.openxmlformats.org/officeDocument/2006/relationships/image" Target="../media/image137.png"/><Relationship Id="rId82" Type="http://schemas.openxmlformats.org/officeDocument/2006/relationships/customXml" Target="../ink/ink161.xml"/><Relationship Id="rId152" Type="http://schemas.openxmlformats.org/officeDocument/2006/relationships/customXml" Target="../ink/ink207.xml"/><Relationship Id="rId173" Type="http://schemas.openxmlformats.org/officeDocument/2006/relationships/customXml" Target="../ink/ink219.xml"/><Relationship Id="rId194" Type="http://schemas.openxmlformats.org/officeDocument/2006/relationships/image" Target="../media/image145.png"/><Relationship Id="rId199" Type="http://schemas.openxmlformats.org/officeDocument/2006/relationships/customXml" Target="../ink/ink232.xml"/><Relationship Id="rId203" Type="http://schemas.openxmlformats.org/officeDocument/2006/relationships/customXml" Target="../ink/ink234.xml"/><Relationship Id="rId14" Type="http://schemas.openxmlformats.org/officeDocument/2006/relationships/image" Target="../media/image7.png"/><Relationship Id="rId77" Type="http://schemas.openxmlformats.org/officeDocument/2006/relationships/customXml" Target="../ink/ink157.xml"/><Relationship Id="rId100" Type="http://schemas.openxmlformats.org/officeDocument/2006/relationships/image" Target="../media/image46.png"/><Relationship Id="rId105" Type="http://schemas.openxmlformats.org/officeDocument/2006/relationships/image" Target="../media/image48.png"/><Relationship Id="rId126" Type="http://schemas.openxmlformats.org/officeDocument/2006/relationships/customXml" Target="../ink/ink190.xml"/><Relationship Id="rId147" Type="http://schemas.openxmlformats.org/officeDocument/2006/relationships/customXml" Target="../ink/ink204.xml"/><Relationship Id="rId168" Type="http://schemas.openxmlformats.org/officeDocument/2006/relationships/image" Target="../media/image132.png"/><Relationship Id="rId8" Type="http://schemas.openxmlformats.org/officeDocument/2006/relationships/image" Target="../media/image4.png"/><Relationship Id="rId72" Type="http://schemas.openxmlformats.org/officeDocument/2006/relationships/image" Target="../media/image36.png"/><Relationship Id="rId93" Type="http://schemas.openxmlformats.org/officeDocument/2006/relationships/customXml" Target="../ink/ink168.xml"/><Relationship Id="rId98" Type="http://schemas.openxmlformats.org/officeDocument/2006/relationships/customXml" Target="../ink/ink171.xml"/><Relationship Id="rId121" Type="http://schemas.openxmlformats.org/officeDocument/2006/relationships/customXml" Target="../ink/ink186.xml"/><Relationship Id="rId142" Type="http://schemas.openxmlformats.org/officeDocument/2006/relationships/customXml" Target="../ink/ink201.xml"/><Relationship Id="rId163" Type="http://schemas.openxmlformats.org/officeDocument/2006/relationships/customXml" Target="../ink/ink214.xml"/><Relationship Id="rId184" Type="http://schemas.openxmlformats.org/officeDocument/2006/relationships/image" Target="../media/image140.png"/><Relationship Id="rId189" Type="http://schemas.openxmlformats.org/officeDocument/2006/relationships/customXml" Target="../ink/ink227.xml"/><Relationship Id="rId3" Type="http://schemas.openxmlformats.org/officeDocument/2006/relationships/customXml" Target="../ink/ink146.xml"/></Relationships>
</file>

<file path=ppt/slides/_rels/slide31.xml.rels><?xml version="1.0" encoding="UTF-8" standalone="yes"?>
<Relationships xmlns="http://schemas.openxmlformats.org/package/2006/relationships"><Relationship Id="rId117" Type="http://schemas.openxmlformats.org/officeDocument/2006/relationships/customXml" Target="../ink/ink272.xml"/><Relationship Id="rId84" Type="http://schemas.openxmlformats.org/officeDocument/2006/relationships/customXml" Target="../ink/ink251.xml"/><Relationship Id="rId89" Type="http://schemas.openxmlformats.org/officeDocument/2006/relationships/customXml" Target="../ink/ink254.xml"/><Relationship Id="rId112" Type="http://schemas.openxmlformats.org/officeDocument/2006/relationships/customXml" Target="../ink/ink269.xml"/><Relationship Id="rId133" Type="http://schemas.openxmlformats.org/officeDocument/2006/relationships/image" Target="../media/image185.png"/><Relationship Id="rId138" Type="http://schemas.openxmlformats.org/officeDocument/2006/relationships/image" Target="../media/image187.png"/><Relationship Id="rId154" Type="http://schemas.openxmlformats.org/officeDocument/2006/relationships/image" Target="../media/image193.png"/><Relationship Id="rId159" Type="http://schemas.openxmlformats.org/officeDocument/2006/relationships/customXml" Target="../ink/ink300.xml"/><Relationship Id="rId175" Type="http://schemas.openxmlformats.org/officeDocument/2006/relationships/customXml" Target="../ink/ink307.xml"/><Relationship Id="rId170" Type="http://schemas.openxmlformats.org/officeDocument/2006/relationships/image" Target="../media/image201.png"/><Relationship Id="rId191" Type="http://schemas.openxmlformats.org/officeDocument/2006/relationships/image" Target="../media/image138.png"/><Relationship Id="rId196" Type="http://schemas.openxmlformats.org/officeDocument/2006/relationships/customXml" Target="../ink/ink319.xml"/><Relationship Id="rId200" Type="http://schemas.openxmlformats.org/officeDocument/2006/relationships/customXml" Target="../ink/ink321.xml"/><Relationship Id="rId205" Type="http://schemas.openxmlformats.org/officeDocument/2006/relationships/image" Target="../media/image145.png"/><Relationship Id="rId16" Type="http://schemas.openxmlformats.org/officeDocument/2006/relationships/image" Target="../media/image1370.png"/><Relationship Id="rId107" Type="http://schemas.openxmlformats.org/officeDocument/2006/relationships/customXml" Target="../ink/ink266.xml"/><Relationship Id="rId11" Type="http://schemas.openxmlformats.org/officeDocument/2006/relationships/customXml" Target="../ink/ink239.xml"/><Relationship Id="rId53" Type="http://schemas.openxmlformats.org/officeDocument/2006/relationships/customXml" Target="../ink/ink243.xml"/><Relationship Id="rId74" Type="http://schemas.openxmlformats.org/officeDocument/2006/relationships/image" Target="../media/image166.png"/><Relationship Id="rId79" Type="http://schemas.openxmlformats.org/officeDocument/2006/relationships/image" Target="../media/image168.png"/><Relationship Id="rId102" Type="http://schemas.openxmlformats.org/officeDocument/2006/relationships/customXml" Target="../ink/ink263.xml"/><Relationship Id="rId123" Type="http://schemas.openxmlformats.org/officeDocument/2006/relationships/customXml" Target="../ink/ink277.xml"/><Relationship Id="rId128" Type="http://schemas.openxmlformats.org/officeDocument/2006/relationships/customXml" Target="../ink/ink281.xml"/><Relationship Id="rId144" Type="http://schemas.openxmlformats.org/officeDocument/2006/relationships/image" Target="../media/image189.png"/><Relationship Id="rId149" Type="http://schemas.openxmlformats.org/officeDocument/2006/relationships/image" Target="../media/image191.png"/><Relationship Id="rId5" Type="http://schemas.openxmlformats.org/officeDocument/2006/relationships/customXml" Target="../ink/ink236.xml"/><Relationship Id="rId90" Type="http://schemas.openxmlformats.org/officeDocument/2006/relationships/customXml" Target="../ink/ink255.xml"/><Relationship Id="rId95" Type="http://schemas.openxmlformats.org/officeDocument/2006/relationships/customXml" Target="../ink/ink258.xml"/><Relationship Id="rId160" Type="http://schemas.openxmlformats.org/officeDocument/2006/relationships/image" Target="../media/image196.png"/><Relationship Id="rId165" Type="http://schemas.openxmlformats.org/officeDocument/2006/relationships/customXml" Target="../ink/ink303.xml"/><Relationship Id="rId181" Type="http://schemas.openxmlformats.org/officeDocument/2006/relationships/customXml" Target="../ink/ink310.xml"/><Relationship Id="rId186" Type="http://schemas.openxmlformats.org/officeDocument/2006/relationships/image" Target="../media/image152.png"/><Relationship Id="rId216" Type="http://schemas.openxmlformats.org/officeDocument/2006/relationships/image" Target="../media/image153.png"/><Relationship Id="rId211" Type="http://schemas.openxmlformats.org/officeDocument/2006/relationships/customXml" Target="../ink/ink327.xml"/><Relationship Id="rId113" Type="http://schemas.openxmlformats.org/officeDocument/2006/relationships/customXml" Target="../ink/ink270.xml"/><Relationship Id="rId118" Type="http://schemas.openxmlformats.org/officeDocument/2006/relationships/customXml" Target="../ink/ink273.xml"/><Relationship Id="rId134" Type="http://schemas.openxmlformats.org/officeDocument/2006/relationships/customXml" Target="../ink/ink285.xml"/><Relationship Id="rId139" Type="http://schemas.openxmlformats.org/officeDocument/2006/relationships/customXml" Target="../ink/ink288.xml"/><Relationship Id="rId80" Type="http://schemas.openxmlformats.org/officeDocument/2006/relationships/customXml" Target="../ink/ink248.xml"/><Relationship Id="rId85" Type="http://schemas.openxmlformats.org/officeDocument/2006/relationships/image" Target="../media/image170.png"/><Relationship Id="rId150" Type="http://schemas.openxmlformats.org/officeDocument/2006/relationships/customXml" Target="../ink/ink295.xml"/><Relationship Id="rId155" Type="http://schemas.openxmlformats.org/officeDocument/2006/relationships/customXml" Target="../ink/ink298.xml"/><Relationship Id="rId171" Type="http://schemas.openxmlformats.org/officeDocument/2006/relationships/customXml" Target="../ink/ink305.xml"/><Relationship Id="rId176" Type="http://schemas.openxmlformats.org/officeDocument/2006/relationships/image" Target="../media/image204.png"/><Relationship Id="rId192" Type="http://schemas.openxmlformats.org/officeDocument/2006/relationships/customXml" Target="../ink/ink317.xml"/><Relationship Id="rId197" Type="http://schemas.openxmlformats.org/officeDocument/2006/relationships/image" Target="../media/image141.png"/><Relationship Id="rId206" Type="http://schemas.openxmlformats.org/officeDocument/2006/relationships/customXml" Target="../ink/ink324.xml"/><Relationship Id="rId201" Type="http://schemas.openxmlformats.org/officeDocument/2006/relationships/image" Target="../media/image143.png"/><Relationship Id="rId12" Type="http://schemas.openxmlformats.org/officeDocument/2006/relationships/image" Target="../media/image1350.png"/><Relationship Id="rId17" Type="http://schemas.openxmlformats.org/officeDocument/2006/relationships/customXml" Target="../ink/ink242.xml"/><Relationship Id="rId103" Type="http://schemas.openxmlformats.org/officeDocument/2006/relationships/image" Target="../media/image176.png"/><Relationship Id="rId108" Type="http://schemas.openxmlformats.org/officeDocument/2006/relationships/customXml" Target="../ink/ink267.xml"/><Relationship Id="rId124" Type="http://schemas.openxmlformats.org/officeDocument/2006/relationships/image" Target="../media/image183.png"/><Relationship Id="rId129" Type="http://schemas.openxmlformats.org/officeDocument/2006/relationships/customXml" Target="../ink/ink282.xml"/><Relationship Id="rId75" Type="http://schemas.openxmlformats.org/officeDocument/2006/relationships/customXml" Target="../ink/ink245.xml"/><Relationship Id="rId91" Type="http://schemas.openxmlformats.org/officeDocument/2006/relationships/image" Target="../media/image172.png"/><Relationship Id="rId96" Type="http://schemas.openxmlformats.org/officeDocument/2006/relationships/image" Target="../media/image174.png"/><Relationship Id="rId140" Type="http://schemas.openxmlformats.org/officeDocument/2006/relationships/customXml" Target="../ink/ink289.xml"/><Relationship Id="rId145" Type="http://schemas.openxmlformats.org/officeDocument/2006/relationships/customXml" Target="../ink/ink292.xml"/><Relationship Id="rId161" Type="http://schemas.openxmlformats.org/officeDocument/2006/relationships/customXml" Target="../ink/ink301.xml"/><Relationship Id="rId166" Type="http://schemas.openxmlformats.org/officeDocument/2006/relationships/image" Target="../media/image199.png"/><Relationship Id="rId182" Type="http://schemas.openxmlformats.org/officeDocument/2006/relationships/image" Target="../media/image207.png"/><Relationship Id="rId187" Type="http://schemas.openxmlformats.org/officeDocument/2006/relationships/customXml" Target="../ink/ink313.xml"/><Relationship Id="rId1" Type="http://schemas.openxmlformats.org/officeDocument/2006/relationships/slideLayout" Target="../slideLayouts/slideLayout3.xml"/><Relationship Id="rId6" Type="http://schemas.openxmlformats.org/officeDocument/2006/relationships/image" Target="../media/image1320.png"/><Relationship Id="rId190" Type="http://schemas.openxmlformats.org/officeDocument/2006/relationships/customXml" Target="../ink/ink316.xml"/><Relationship Id="rId204" Type="http://schemas.openxmlformats.org/officeDocument/2006/relationships/customXml" Target="../ink/ink323.xml"/><Relationship Id="rId212" Type="http://schemas.openxmlformats.org/officeDocument/2006/relationships/image" Target="../media/image149.png"/><Relationship Id="rId15" Type="http://schemas.openxmlformats.org/officeDocument/2006/relationships/customXml" Target="../ink/ink241.xml"/><Relationship Id="rId106" Type="http://schemas.openxmlformats.org/officeDocument/2006/relationships/customXml" Target="../ink/ink265.xml"/><Relationship Id="rId114" Type="http://schemas.openxmlformats.org/officeDocument/2006/relationships/image" Target="../media/image180.png"/><Relationship Id="rId119" Type="http://schemas.openxmlformats.org/officeDocument/2006/relationships/image" Target="../media/image182.png"/><Relationship Id="rId127" Type="http://schemas.openxmlformats.org/officeDocument/2006/relationships/customXml" Target="../ink/ink280.xml"/><Relationship Id="rId10" Type="http://schemas.openxmlformats.org/officeDocument/2006/relationships/image" Target="../media/image1340.png"/><Relationship Id="rId52" Type="http://schemas.openxmlformats.org/officeDocument/2006/relationships/image" Target="../media/image155.png"/><Relationship Id="rId73" Type="http://schemas.openxmlformats.org/officeDocument/2006/relationships/customXml" Target="../ink/ink244.xml"/><Relationship Id="rId78" Type="http://schemas.openxmlformats.org/officeDocument/2006/relationships/customXml" Target="../ink/ink247.xml"/><Relationship Id="rId81" Type="http://schemas.openxmlformats.org/officeDocument/2006/relationships/customXml" Target="../ink/ink249.xml"/><Relationship Id="rId86" Type="http://schemas.openxmlformats.org/officeDocument/2006/relationships/customXml" Target="../ink/ink252.xml"/><Relationship Id="rId94" Type="http://schemas.openxmlformats.org/officeDocument/2006/relationships/image" Target="../media/image173.png"/><Relationship Id="rId99" Type="http://schemas.openxmlformats.org/officeDocument/2006/relationships/customXml" Target="../ink/ink261.xml"/><Relationship Id="rId101" Type="http://schemas.openxmlformats.org/officeDocument/2006/relationships/customXml" Target="../ink/ink262.xml"/><Relationship Id="rId122" Type="http://schemas.openxmlformats.org/officeDocument/2006/relationships/customXml" Target="../ink/ink276.xml"/><Relationship Id="rId130" Type="http://schemas.openxmlformats.org/officeDocument/2006/relationships/customXml" Target="../ink/ink283.xml"/><Relationship Id="rId135" Type="http://schemas.openxmlformats.org/officeDocument/2006/relationships/customXml" Target="../ink/ink286.xml"/><Relationship Id="rId143" Type="http://schemas.openxmlformats.org/officeDocument/2006/relationships/customXml" Target="../ink/ink291.xml"/><Relationship Id="rId148" Type="http://schemas.openxmlformats.org/officeDocument/2006/relationships/customXml" Target="../ink/ink294.xml"/><Relationship Id="rId151" Type="http://schemas.openxmlformats.org/officeDocument/2006/relationships/image" Target="../media/image192.png"/><Relationship Id="rId156" Type="http://schemas.openxmlformats.org/officeDocument/2006/relationships/image" Target="../media/image194.png"/><Relationship Id="rId164" Type="http://schemas.openxmlformats.org/officeDocument/2006/relationships/image" Target="../media/image198.png"/><Relationship Id="rId177" Type="http://schemas.openxmlformats.org/officeDocument/2006/relationships/customXml" Target="../ink/ink308.xml"/><Relationship Id="rId185" Type="http://schemas.openxmlformats.org/officeDocument/2006/relationships/customXml" Target="../ink/ink312.xml"/><Relationship Id="rId198" Type="http://schemas.openxmlformats.org/officeDocument/2006/relationships/customXml" Target="../ink/ink320.xml"/><Relationship Id="rId4" Type="http://schemas.openxmlformats.org/officeDocument/2006/relationships/image" Target="../media/image1310.png"/><Relationship Id="rId9" Type="http://schemas.openxmlformats.org/officeDocument/2006/relationships/customXml" Target="../ink/ink238.xml"/><Relationship Id="rId172" Type="http://schemas.openxmlformats.org/officeDocument/2006/relationships/image" Target="../media/image202.png"/><Relationship Id="rId180" Type="http://schemas.openxmlformats.org/officeDocument/2006/relationships/image" Target="../media/image206.png"/><Relationship Id="rId193" Type="http://schemas.openxmlformats.org/officeDocument/2006/relationships/image" Target="../media/image139.png"/><Relationship Id="rId202" Type="http://schemas.openxmlformats.org/officeDocument/2006/relationships/customXml" Target="../ink/ink322.xml"/><Relationship Id="rId207" Type="http://schemas.openxmlformats.org/officeDocument/2006/relationships/customXml" Target="../ink/ink325.xml"/><Relationship Id="rId210" Type="http://schemas.openxmlformats.org/officeDocument/2006/relationships/image" Target="../media/image148.png"/><Relationship Id="rId215" Type="http://schemas.openxmlformats.org/officeDocument/2006/relationships/customXml" Target="../ink/ink329.xml"/><Relationship Id="rId13" Type="http://schemas.openxmlformats.org/officeDocument/2006/relationships/customXml" Target="../ink/ink240.xml"/><Relationship Id="rId109" Type="http://schemas.openxmlformats.org/officeDocument/2006/relationships/image" Target="../media/image178.png"/><Relationship Id="rId76" Type="http://schemas.openxmlformats.org/officeDocument/2006/relationships/image" Target="../media/image167.png"/><Relationship Id="rId34" Type="http://schemas.openxmlformats.org/officeDocument/2006/relationships/image" Target="../media/image1460.png"/><Relationship Id="rId97" Type="http://schemas.openxmlformats.org/officeDocument/2006/relationships/customXml" Target="../ink/ink259.xml"/><Relationship Id="rId104" Type="http://schemas.openxmlformats.org/officeDocument/2006/relationships/customXml" Target="../ink/ink264.xml"/><Relationship Id="rId120" Type="http://schemas.openxmlformats.org/officeDocument/2006/relationships/customXml" Target="../ink/ink274.xml"/><Relationship Id="rId125" Type="http://schemas.openxmlformats.org/officeDocument/2006/relationships/customXml" Target="../ink/ink278.xml"/><Relationship Id="rId141" Type="http://schemas.openxmlformats.org/officeDocument/2006/relationships/customXml" Target="../ink/ink290.xml"/><Relationship Id="rId146" Type="http://schemas.openxmlformats.org/officeDocument/2006/relationships/customXml" Target="../ink/ink293.xml"/><Relationship Id="rId167" Type="http://schemas.openxmlformats.org/officeDocument/2006/relationships/customXml" Target="../ink/ink304.xml"/><Relationship Id="rId188" Type="http://schemas.openxmlformats.org/officeDocument/2006/relationships/customXml" Target="../ink/ink314.xml"/><Relationship Id="rId7" Type="http://schemas.openxmlformats.org/officeDocument/2006/relationships/customXml" Target="../ink/ink237.xml"/><Relationship Id="rId92" Type="http://schemas.openxmlformats.org/officeDocument/2006/relationships/customXml" Target="../ink/ink256.xml"/><Relationship Id="rId162" Type="http://schemas.openxmlformats.org/officeDocument/2006/relationships/image" Target="../media/image197.png"/><Relationship Id="rId183" Type="http://schemas.openxmlformats.org/officeDocument/2006/relationships/customXml" Target="../ink/ink311.xml"/><Relationship Id="rId213" Type="http://schemas.openxmlformats.org/officeDocument/2006/relationships/customXml" Target="../ink/ink328.xml"/><Relationship Id="rId2" Type="http://schemas.openxmlformats.org/officeDocument/2006/relationships/notesSlide" Target="../notesSlides/notesSlide31.xml"/><Relationship Id="rId87" Type="http://schemas.openxmlformats.org/officeDocument/2006/relationships/image" Target="../media/image171.png"/><Relationship Id="rId110" Type="http://schemas.openxmlformats.org/officeDocument/2006/relationships/customXml" Target="../ink/ink268.xml"/><Relationship Id="rId115" Type="http://schemas.openxmlformats.org/officeDocument/2006/relationships/customXml" Target="../ink/ink271.xml"/><Relationship Id="rId131" Type="http://schemas.openxmlformats.org/officeDocument/2006/relationships/image" Target="../media/image184.png"/><Relationship Id="rId136" Type="http://schemas.openxmlformats.org/officeDocument/2006/relationships/image" Target="../media/image186.png"/><Relationship Id="rId157" Type="http://schemas.openxmlformats.org/officeDocument/2006/relationships/customXml" Target="../ink/ink299.xml"/><Relationship Id="rId178" Type="http://schemas.openxmlformats.org/officeDocument/2006/relationships/image" Target="../media/image205.png"/><Relationship Id="rId82" Type="http://schemas.openxmlformats.org/officeDocument/2006/relationships/customXml" Target="../ink/ink250.xml"/><Relationship Id="rId152" Type="http://schemas.openxmlformats.org/officeDocument/2006/relationships/customXml" Target="../ink/ink296.xml"/><Relationship Id="rId173" Type="http://schemas.openxmlformats.org/officeDocument/2006/relationships/customXml" Target="../ink/ink306.xml"/><Relationship Id="rId194" Type="http://schemas.openxmlformats.org/officeDocument/2006/relationships/customXml" Target="../ink/ink318.xml"/><Relationship Id="rId199" Type="http://schemas.openxmlformats.org/officeDocument/2006/relationships/image" Target="../media/image142.png"/><Relationship Id="rId203" Type="http://schemas.openxmlformats.org/officeDocument/2006/relationships/image" Target="../media/image144.png"/><Relationship Id="rId208" Type="http://schemas.openxmlformats.org/officeDocument/2006/relationships/image" Target="../media/image147.png"/><Relationship Id="rId14" Type="http://schemas.openxmlformats.org/officeDocument/2006/relationships/image" Target="../media/image1360.png"/><Relationship Id="rId77" Type="http://schemas.openxmlformats.org/officeDocument/2006/relationships/customXml" Target="../ink/ink246.xml"/><Relationship Id="rId100" Type="http://schemas.openxmlformats.org/officeDocument/2006/relationships/image" Target="../media/image175.png"/><Relationship Id="rId105" Type="http://schemas.openxmlformats.org/officeDocument/2006/relationships/image" Target="../media/image177.png"/><Relationship Id="rId126" Type="http://schemas.openxmlformats.org/officeDocument/2006/relationships/customXml" Target="../ink/ink279.xml"/><Relationship Id="rId147" Type="http://schemas.openxmlformats.org/officeDocument/2006/relationships/image" Target="../media/image190.png"/><Relationship Id="rId8" Type="http://schemas.openxmlformats.org/officeDocument/2006/relationships/image" Target="../media/image1330.png"/><Relationship Id="rId72" Type="http://schemas.openxmlformats.org/officeDocument/2006/relationships/image" Target="../media/image165.png"/><Relationship Id="rId93" Type="http://schemas.openxmlformats.org/officeDocument/2006/relationships/customXml" Target="../ink/ink257.xml"/><Relationship Id="rId98" Type="http://schemas.openxmlformats.org/officeDocument/2006/relationships/customXml" Target="../ink/ink260.xml"/><Relationship Id="rId121" Type="http://schemas.openxmlformats.org/officeDocument/2006/relationships/customXml" Target="../ink/ink275.xml"/><Relationship Id="rId142" Type="http://schemas.openxmlformats.org/officeDocument/2006/relationships/image" Target="../media/image188.png"/><Relationship Id="rId163" Type="http://schemas.openxmlformats.org/officeDocument/2006/relationships/customXml" Target="../ink/ink302.xml"/><Relationship Id="rId184" Type="http://schemas.openxmlformats.org/officeDocument/2006/relationships/image" Target="../media/image151.png"/><Relationship Id="rId189" Type="http://schemas.openxmlformats.org/officeDocument/2006/relationships/customXml" Target="../ink/ink315.xml"/><Relationship Id="rId3" Type="http://schemas.openxmlformats.org/officeDocument/2006/relationships/customXml" Target="../ink/ink235.xml"/><Relationship Id="rId214" Type="http://schemas.openxmlformats.org/officeDocument/2006/relationships/image" Target="../media/image150.png"/><Relationship Id="rId116" Type="http://schemas.openxmlformats.org/officeDocument/2006/relationships/image" Target="../media/image181.png"/><Relationship Id="rId137" Type="http://schemas.openxmlformats.org/officeDocument/2006/relationships/customXml" Target="../ink/ink287.xml"/><Relationship Id="rId158" Type="http://schemas.openxmlformats.org/officeDocument/2006/relationships/image" Target="../media/image195.png"/><Relationship Id="rId83" Type="http://schemas.openxmlformats.org/officeDocument/2006/relationships/image" Target="../media/image169.png"/><Relationship Id="rId88" Type="http://schemas.openxmlformats.org/officeDocument/2006/relationships/customXml" Target="../ink/ink253.xml"/><Relationship Id="rId111" Type="http://schemas.openxmlformats.org/officeDocument/2006/relationships/image" Target="../media/image179.png"/><Relationship Id="rId132" Type="http://schemas.openxmlformats.org/officeDocument/2006/relationships/customXml" Target="../ink/ink284.xml"/><Relationship Id="rId153" Type="http://schemas.openxmlformats.org/officeDocument/2006/relationships/customXml" Target="../ink/ink297.xml"/><Relationship Id="rId174" Type="http://schemas.openxmlformats.org/officeDocument/2006/relationships/image" Target="../media/image203.png"/><Relationship Id="rId179" Type="http://schemas.openxmlformats.org/officeDocument/2006/relationships/customXml" Target="../ink/ink309.xml"/><Relationship Id="rId195" Type="http://schemas.openxmlformats.org/officeDocument/2006/relationships/image" Target="../media/image140.png"/><Relationship Id="rId209" Type="http://schemas.openxmlformats.org/officeDocument/2006/relationships/customXml" Target="../ink/ink326.xml"/></Relationships>
</file>

<file path=ppt/slides/_rels/slide32.xml.rels><?xml version="1.0" encoding="UTF-8" standalone="yes"?>
<Relationships xmlns="http://schemas.openxmlformats.org/package/2006/relationships"><Relationship Id="rId13" Type="http://schemas.openxmlformats.org/officeDocument/2006/relationships/customXml" Target="../ink/ink334.xml"/><Relationship Id="rId18" Type="http://schemas.openxmlformats.org/officeDocument/2006/relationships/image" Target="../media/image204.png"/><Relationship Id="rId26" Type="http://schemas.openxmlformats.org/officeDocument/2006/relationships/image" Target="../media/image208.png"/><Relationship Id="rId39" Type="http://schemas.openxmlformats.org/officeDocument/2006/relationships/customXml" Target="../ink/ink347.xml"/><Relationship Id="rId21" Type="http://schemas.openxmlformats.org/officeDocument/2006/relationships/customXml" Target="../ink/ink338.xml"/><Relationship Id="rId34" Type="http://schemas.openxmlformats.org/officeDocument/2006/relationships/image" Target="../media/image212.png"/><Relationship Id="rId42" Type="http://schemas.openxmlformats.org/officeDocument/2006/relationships/image" Target="../media/image216.png"/><Relationship Id="rId47" Type="http://schemas.openxmlformats.org/officeDocument/2006/relationships/customXml" Target="../ink/ink351.xml"/><Relationship Id="rId50" Type="http://schemas.openxmlformats.org/officeDocument/2006/relationships/image" Target="../media/image220.png"/><Relationship Id="rId55" Type="http://schemas.openxmlformats.org/officeDocument/2006/relationships/customXml" Target="../ink/ink355.xml"/><Relationship Id="rId63" Type="http://schemas.openxmlformats.org/officeDocument/2006/relationships/customXml" Target="../ink/ink359.xml"/><Relationship Id="rId68" Type="http://schemas.openxmlformats.org/officeDocument/2006/relationships/image" Target="../media/image228.png"/><Relationship Id="rId7" Type="http://schemas.openxmlformats.org/officeDocument/2006/relationships/customXml" Target="../ink/ink332.xml"/><Relationship Id="rId2" Type="http://schemas.openxmlformats.org/officeDocument/2006/relationships/notesSlide" Target="../notesSlides/notesSlide32.xml"/><Relationship Id="rId16" Type="http://schemas.openxmlformats.org/officeDocument/2006/relationships/image" Target="../media/image203.png"/><Relationship Id="rId29" Type="http://schemas.openxmlformats.org/officeDocument/2006/relationships/customXml" Target="../ink/ink342.xml"/><Relationship Id="rId1" Type="http://schemas.openxmlformats.org/officeDocument/2006/relationships/slideLayout" Target="../slideLayouts/slideLayout3.xml"/><Relationship Id="rId6" Type="http://schemas.openxmlformats.org/officeDocument/2006/relationships/image" Target="../media/image198.png"/><Relationship Id="rId24" Type="http://schemas.openxmlformats.org/officeDocument/2006/relationships/image" Target="../media/image207.png"/><Relationship Id="rId32" Type="http://schemas.openxmlformats.org/officeDocument/2006/relationships/image" Target="../media/image211.png"/><Relationship Id="rId37" Type="http://schemas.openxmlformats.org/officeDocument/2006/relationships/customXml" Target="../ink/ink346.xml"/><Relationship Id="rId40" Type="http://schemas.openxmlformats.org/officeDocument/2006/relationships/image" Target="../media/image215.png"/><Relationship Id="rId45" Type="http://schemas.openxmlformats.org/officeDocument/2006/relationships/customXml" Target="../ink/ink350.xml"/><Relationship Id="rId53" Type="http://schemas.openxmlformats.org/officeDocument/2006/relationships/customXml" Target="../ink/ink354.xml"/><Relationship Id="rId58" Type="http://schemas.openxmlformats.org/officeDocument/2006/relationships/image" Target="../media/image224.png"/><Relationship Id="rId66" Type="http://schemas.openxmlformats.org/officeDocument/2006/relationships/image" Target="../media/image227.png"/><Relationship Id="rId5" Type="http://schemas.openxmlformats.org/officeDocument/2006/relationships/customXml" Target="../ink/ink331.xml"/><Relationship Id="rId15" Type="http://schemas.openxmlformats.org/officeDocument/2006/relationships/customXml" Target="../ink/ink335.xml"/><Relationship Id="rId23" Type="http://schemas.openxmlformats.org/officeDocument/2006/relationships/customXml" Target="../ink/ink339.xml"/><Relationship Id="rId28" Type="http://schemas.openxmlformats.org/officeDocument/2006/relationships/image" Target="../media/image209.png"/><Relationship Id="rId36" Type="http://schemas.openxmlformats.org/officeDocument/2006/relationships/image" Target="../media/image213.png"/><Relationship Id="rId49" Type="http://schemas.openxmlformats.org/officeDocument/2006/relationships/customXml" Target="../ink/ink352.xml"/><Relationship Id="rId57" Type="http://schemas.openxmlformats.org/officeDocument/2006/relationships/customXml" Target="../ink/ink356.xml"/><Relationship Id="rId61" Type="http://schemas.openxmlformats.org/officeDocument/2006/relationships/customXml" Target="../ink/ink358.xml"/><Relationship Id="rId19" Type="http://schemas.openxmlformats.org/officeDocument/2006/relationships/customXml" Target="../ink/ink337.xml"/><Relationship Id="rId31" Type="http://schemas.openxmlformats.org/officeDocument/2006/relationships/customXml" Target="../ink/ink343.xml"/><Relationship Id="rId44" Type="http://schemas.openxmlformats.org/officeDocument/2006/relationships/image" Target="../media/image217.png"/><Relationship Id="rId52" Type="http://schemas.openxmlformats.org/officeDocument/2006/relationships/image" Target="../media/image221.png"/><Relationship Id="rId60" Type="http://schemas.openxmlformats.org/officeDocument/2006/relationships/image" Target="../media/image225.png"/><Relationship Id="rId65" Type="http://schemas.openxmlformats.org/officeDocument/2006/relationships/customXml" Target="../ink/ink360.xml"/><Relationship Id="rId4" Type="http://schemas.openxmlformats.org/officeDocument/2006/relationships/image" Target="../media/image197.png"/><Relationship Id="rId9" Type="http://schemas.openxmlformats.org/officeDocument/2006/relationships/customXml" Target="../ink/ink333.xml"/><Relationship Id="rId14" Type="http://schemas.openxmlformats.org/officeDocument/2006/relationships/image" Target="../media/image202.png"/><Relationship Id="rId22" Type="http://schemas.openxmlformats.org/officeDocument/2006/relationships/image" Target="../media/image206.png"/><Relationship Id="rId27" Type="http://schemas.openxmlformats.org/officeDocument/2006/relationships/customXml" Target="../ink/ink341.xml"/><Relationship Id="rId30" Type="http://schemas.openxmlformats.org/officeDocument/2006/relationships/image" Target="../media/image210.png"/><Relationship Id="rId35" Type="http://schemas.openxmlformats.org/officeDocument/2006/relationships/customXml" Target="../ink/ink345.xml"/><Relationship Id="rId43" Type="http://schemas.openxmlformats.org/officeDocument/2006/relationships/customXml" Target="../ink/ink349.xml"/><Relationship Id="rId48" Type="http://schemas.openxmlformats.org/officeDocument/2006/relationships/image" Target="../media/image219.png"/><Relationship Id="rId56" Type="http://schemas.openxmlformats.org/officeDocument/2006/relationships/image" Target="../media/image223.png"/><Relationship Id="rId64" Type="http://schemas.openxmlformats.org/officeDocument/2006/relationships/image" Target="../media/image173.png"/><Relationship Id="rId69" Type="http://schemas.openxmlformats.org/officeDocument/2006/relationships/customXml" Target="../ink/ink362.xml"/><Relationship Id="rId8" Type="http://schemas.openxmlformats.org/officeDocument/2006/relationships/image" Target="../media/image199.png"/><Relationship Id="rId51" Type="http://schemas.openxmlformats.org/officeDocument/2006/relationships/customXml" Target="../ink/ink353.xml"/><Relationship Id="rId3" Type="http://schemas.openxmlformats.org/officeDocument/2006/relationships/customXml" Target="../ink/ink330.xml"/><Relationship Id="rId12" Type="http://schemas.openxmlformats.org/officeDocument/2006/relationships/image" Target="../media/image201.png"/><Relationship Id="rId17" Type="http://schemas.openxmlformats.org/officeDocument/2006/relationships/customXml" Target="../ink/ink336.xml"/><Relationship Id="rId25" Type="http://schemas.openxmlformats.org/officeDocument/2006/relationships/customXml" Target="../ink/ink340.xml"/><Relationship Id="rId33" Type="http://schemas.openxmlformats.org/officeDocument/2006/relationships/customXml" Target="../ink/ink344.xml"/><Relationship Id="rId38" Type="http://schemas.openxmlformats.org/officeDocument/2006/relationships/image" Target="../media/image214.png"/><Relationship Id="rId46" Type="http://schemas.openxmlformats.org/officeDocument/2006/relationships/image" Target="../media/image218.png"/><Relationship Id="rId59" Type="http://schemas.openxmlformats.org/officeDocument/2006/relationships/customXml" Target="../ink/ink357.xml"/><Relationship Id="rId67" Type="http://schemas.openxmlformats.org/officeDocument/2006/relationships/customXml" Target="../ink/ink361.xml"/><Relationship Id="rId20" Type="http://schemas.openxmlformats.org/officeDocument/2006/relationships/image" Target="../media/image205.png"/><Relationship Id="rId41" Type="http://schemas.openxmlformats.org/officeDocument/2006/relationships/customXml" Target="../ink/ink348.xml"/><Relationship Id="rId54" Type="http://schemas.openxmlformats.org/officeDocument/2006/relationships/image" Target="../media/image222.png"/><Relationship Id="rId62" Type="http://schemas.openxmlformats.org/officeDocument/2006/relationships/image" Target="../media/image226.png"/><Relationship Id="rId70" Type="http://schemas.openxmlformats.org/officeDocument/2006/relationships/image" Target="../media/image153.png"/></Relationships>
</file>

<file path=ppt/slides/_rels/slide33.xml.rels><?xml version="1.0" encoding="UTF-8" standalone="yes"?>
<Relationships xmlns="http://schemas.openxmlformats.org/package/2006/relationships"><Relationship Id="rId117" Type="http://schemas.openxmlformats.org/officeDocument/2006/relationships/customXml" Target="../ink/ink400.xml"/><Relationship Id="rId231" Type="http://schemas.openxmlformats.org/officeDocument/2006/relationships/customXml" Target="../ink/ink466.xml"/><Relationship Id="rId84" Type="http://schemas.openxmlformats.org/officeDocument/2006/relationships/customXml" Target="../ink/ink379.xml"/><Relationship Id="rId89" Type="http://schemas.openxmlformats.org/officeDocument/2006/relationships/customXml" Target="../ink/ink382.xml"/><Relationship Id="rId112" Type="http://schemas.openxmlformats.org/officeDocument/2006/relationships/customXml" Target="../ink/ink397.xml"/><Relationship Id="rId133" Type="http://schemas.openxmlformats.org/officeDocument/2006/relationships/image" Target="../media/image185.png"/><Relationship Id="rId138" Type="http://schemas.openxmlformats.org/officeDocument/2006/relationships/image" Target="../media/image187.png"/><Relationship Id="rId154" Type="http://schemas.openxmlformats.org/officeDocument/2006/relationships/image" Target="../media/image193.png"/><Relationship Id="rId159" Type="http://schemas.openxmlformats.org/officeDocument/2006/relationships/customXml" Target="../ink/ink428.xml"/><Relationship Id="rId175" Type="http://schemas.openxmlformats.org/officeDocument/2006/relationships/customXml" Target="../ink/ink436.xml"/><Relationship Id="rId170" Type="http://schemas.openxmlformats.org/officeDocument/2006/relationships/image" Target="../media/image235.png"/><Relationship Id="rId191" Type="http://schemas.openxmlformats.org/officeDocument/2006/relationships/customXml" Target="../ink/ink444.xml"/><Relationship Id="rId196" Type="http://schemas.openxmlformats.org/officeDocument/2006/relationships/image" Target="../media/image248.png"/><Relationship Id="rId200" Type="http://schemas.openxmlformats.org/officeDocument/2006/relationships/image" Target="../media/image250.png"/><Relationship Id="rId205" Type="http://schemas.openxmlformats.org/officeDocument/2006/relationships/customXml" Target="../ink/ink451.xml"/><Relationship Id="rId226" Type="http://schemas.openxmlformats.org/officeDocument/2006/relationships/image" Target="../media/image147.png"/><Relationship Id="rId16" Type="http://schemas.openxmlformats.org/officeDocument/2006/relationships/image" Target="../media/image1370.png"/><Relationship Id="rId107" Type="http://schemas.openxmlformats.org/officeDocument/2006/relationships/customXml" Target="../ink/ink394.xml"/><Relationship Id="rId221" Type="http://schemas.openxmlformats.org/officeDocument/2006/relationships/image" Target="../media/image144.png"/><Relationship Id="rId11" Type="http://schemas.openxmlformats.org/officeDocument/2006/relationships/customXml" Target="../ink/ink367.xml"/><Relationship Id="rId53" Type="http://schemas.openxmlformats.org/officeDocument/2006/relationships/customXml" Target="../ink/ink371.xml"/><Relationship Id="rId74" Type="http://schemas.openxmlformats.org/officeDocument/2006/relationships/image" Target="../media/image166.png"/><Relationship Id="rId79" Type="http://schemas.openxmlformats.org/officeDocument/2006/relationships/image" Target="../media/image168.png"/><Relationship Id="rId102" Type="http://schemas.openxmlformats.org/officeDocument/2006/relationships/customXml" Target="../ink/ink391.xml"/><Relationship Id="rId123" Type="http://schemas.openxmlformats.org/officeDocument/2006/relationships/customXml" Target="../ink/ink405.xml"/><Relationship Id="rId128" Type="http://schemas.openxmlformats.org/officeDocument/2006/relationships/customXml" Target="../ink/ink409.xml"/><Relationship Id="rId144" Type="http://schemas.openxmlformats.org/officeDocument/2006/relationships/image" Target="../media/image189.png"/><Relationship Id="rId149" Type="http://schemas.openxmlformats.org/officeDocument/2006/relationships/image" Target="../media/image191.png"/><Relationship Id="rId5" Type="http://schemas.openxmlformats.org/officeDocument/2006/relationships/customXml" Target="../ink/ink364.xml"/><Relationship Id="rId90" Type="http://schemas.openxmlformats.org/officeDocument/2006/relationships/customXml" Target="../ink/ink383.xml"/><Relationship Id="rId95" Type="http://schemas.openxmlformats.org/officeDocument/2006/relationships/customXml" Target="../ink/ink386.xml"/><Relationship Id="rId160" Type="http://schemas.openxmlformats.org/officeDocument/2006/relationships/image" Target="../media/image231.png"/><Relationship Id="rId165" Type="http://schemas.openxmlformats.org/officeDocument/2006/relationships/customXml" Target="../ink/ink431.xml"/><Relationship Id="rId181" Type="http://schemas.openxmlformats.org/officeDocument/2006/relationships/customXml" Target="../ink/ink439.xml"/><Relationship Id="rId186" Type="http://schemas.openxmlformats.org/officeDocument/2006/relationships/image" Target="../media/image243.png"/><Relationship Id="rId216" Type="http://schemas.openxmlformats.org/officeDocument/2006/relationships/customXml" Target="../ink/ink458.xml"/><Relationship Id="rId211" Type="http://schemas.openxmlformats.org/officeDocument/2006/relationships/image" Target="../media/image139.png"/><Relationship Id="rId232" Type="http://schemas.openxmlformats.org/officeDocument/2006/relationships/image" Target="../media/image150.png"/><Relationship Id="rId113" Type="http://schemas.openxmlformats.org/officeDocument/2006/relationships/customXml" Target="../ink/ink398.xml"/><Relationship Id="rId118" Type="http://schemas.openxmlformats.org/officeDocument/2006/relationships/customXml" Target="../ink/ink401.xml"/><Relationship Id="rId134" Type="http://schemas.openxmlformats.org/officeDocument/2006/relationships/customXml" Target="../ink/ink413.xml"/><Relationship Id="rId139" Type="http://schemas.openxmlformats.org/officeDocument/2006/relationships/customXml" Target="../ink/ink416.xml"/><Relationship Id="rId80" Type="http://schemas.openxmlformats.org/officeDocument/2006/relationships/customXml" Target="../ink/ink376.xml"/><Relationship Id="rId85" Type="http://schemas.openxmlformats.org/officeDocument/2006/relationships/image" Target="../media/image170.png"/><Relationship Id="rId150" Type="http://schemas.openxmlformats.org/officeDocument/2006/relationships/customXml" Target="../ink/ink423.xml"/><Relationship Id="rId155" Type="http://schemas.openxmlformats.org/officeDocument/2006/relationships/customXml" Target="../ink/ink426.xml"/><Relationship Id="rId171" Type="http://schemas.openxmlformats.org/officeDocument/2006/relationships/customXml" Target="../ink/ink434.xml"/><Relationship Id="rId176" Type="http://schemas.openxmlformats.org/officeDocument/2006/relationships/image" Target="../media/image238.png"/><Relationship Id="rId192" Type="http://schemas.openxmlformats.org/officeDocument/2006/relationships/image" Target="../media/image246.png"/><Relationship Id="rId197" Type="http://schemas.openxmlformats.org/officeDocument/2006/relationships/customXml" Target="../ink/ink447.xml"/><Relationship Id="rId206" Type="http://schemas.openxmlformats.org/officeDocument/2006/relationships/customXml" Target="../ink/ink452.xml"/><Relationship Id="rId227" Type="http://schemas.openxmlformats.org/officeDocument/2006/relationships/customXml" Target="../ink/ink464.xml"/><Relationship Id="rId201" Type="http://schemas.openxmlformats.org/officeDocument/2006/relationships/customXml" Target="../ink/ink449.xml"/><Relationship Id="rId222" Type="http://schemas.openxmlformats.org/officeDocument/2006/relationships/customXml" Target="../ink/ink461.xml"/><Relationship Id="rId12" Type="http://schemas.openxmlformats.org/officeDocument/2006/relationships/image" Target="../media/image1350.png"/><Relationship Id="rId17" Type="http://schemas.openxmlformats.org/officeDocument/2006/relationships/customXml" Target="../ink/ink370.xml"/><Relationship Id="rId103" Type="http://schemas.openxmlformats.org/officeDocument/2006/relationships/image" Target="../media/image176.png"/><Relationship Id="rId108" Type="http://schemas.openxmlformats.org/officeDocument/2006/relationships/customXml" Target="../ink/ink395.xml"/><Relationship Id="rId124" Type="http://schemas.openxmlformats.org/officeDocument/2006/relationships/image" Target="../media/image183.png"/><Relationship Id="rId129" Type="http://schemas.openxmlformats.org/officeDocument/2006/relationships/customXml" Target="../ink/ink410.xml"/><Relationship Id="rId75" Type="http://schemas.openxmlformats.org/officeDocument/2006/relationships/customXml" Target="../ink/ink373.xml"/><Relationship Id="rId91" Type="http://schemas.openxmlformats.org/officeDocument/2006/relationships/image" Target="../media/image172.png"/><Relationship Id="rId96" Type="http://schemas.openxmlformats.org/officeDocument/2006/relationships/image" Target="../media/image174.png"/><Relationship Id="rId140" Type="http://schemas.openxmlformats.org/officeDocument/2006/relationships/customXml" Target="../ink/ink417.xml"/><Relationship Id="rId145" Type="http://schemas.openxmlformats.org/officeDocument/2006/relationships/customXml" Target="../ink/ink420.xml"/><Relationship Id="rId161" Type="http://schemas.openxmlformats.org/officeDocument/2006/relationships/customXml" Target="../ink/ink429.xml"/><Relationship Id="rId166" Type="http://schemas.openxmlformats.org/officeDocument/2006/relationships/image" Target="../media/image234.png"/><Relationship Id="rId182" Type="http://schemas.openxmlformats.org/officeDocument/2006/relationships/image" Target="../media/image241.png"/><Relationship Id="rId187" Type="http://schemas.openxmlformats.org/officeDocument/2006/relationships/customXml" Target="../ink/ink442.xml"/><Relationship Id="rId217" Type="http://schemas.openxmlformats.org/officeDocument/2006/relationships/image" Target="../media/image142.png"/><Relationship Id="rId1" Type="http://schemas.openxmlformats.org/officeDocument/2006/relationships/slideLayout" Target="../slideLayouts/slideLayout3.xml"/><Relationship Id="rId6" Type="http://schemas.openxmlformats.org/officeDocument/2006/relationships/image" Target="../media/image1320.png"/><Relationship Id="rId212" Type="http://schemas.openxmlformats.org/officeDocument/2006/relationships/customXml" Target="../ink/ink456.xml"/><Relationship Id="rId114" Type="http://schemas.openxmlformats.org/officeDocument/2006/relationships/image" Target="../media/image180.png"/><Relationship Id="rId119" Type="http://schemas.openxmlformats.org/officeDocument/2006/relationships/image" Target="../media/image182.png"/><Relationship Id="rId81" Type="http://schemas.openxmlformats.org/officeDocument/2006/relationships/customXml" Target="../ink/ink377.xml"/><Relationship Id="rId86" Type="http://schemas.openxmlformats.org/officeDocument/2006/relationships/customXml" Target="../ink/ink380.xml"/><Relationship Id="rId130" Type="http://schemas.openxmlformats.org/officeDocument/2006/relationships/customXml" Target="../ink/ink411.xml"/><Relationship Id="rId135" Type="http://schemas.openxmlformats.org/officeDocument/2006/relationships/customXml" Target="../ink/ink414.xml"/><Relationship Id="rId151" Type="http://schemas.openxmlformats.org/officeDocument/2006/relationships/image" Target="../media/image192.png"/><Relationship Id="rId156" Type="http://schemas.openxmlformats.org/officeDocument/2006/relationships/image" Target="../media/image229.png"/><Relationship Id="rId177" Type="http://schemas.openxmlformats.org/officeDocument/2006/relationships/customXml" Target="../ink/ink437.xml"/><Relationship Id="rId198" Type="http://schemas.openxmlformats.org/officeDocument/2006/relationships/image" Target="../media/image249.png"/><Relationship Id="rId4" Type="http://schemas.openxmlformats.org/officeDocument/2006/relationships/image" Target="../media/image1310.png"/><Relationship Id="rId9" Type="http://schemas.openxmlformats.org/officeDocument/2006/relationships/customXml" Target="../ink/ink366.xml"/><Relationship Id="rId172" Type="http://schemas.openxmlformats.org/officeDocument/2006/relationships/image" Target="../media/image236.png"/><Relationship Id="rId180" Type="http://schemas.openxmlformats.org/officeDocument/2006/relationships/image" Target="../media/image240.png"/><Relationship Id="rId193" Type="http://schemas.openxmlformats.org/officeDocument/2006/relationships/customXml" Target="../ink/ink445.xml"/><Relationship Id="rId202" Type="http://schemas.openxmlformats.org/officeDocument/2006/relationships/image" Target="../media/image154.png"/><Relationship Id="rId207" Type="http://schemas.openxmlformats.org/officeDocument/2006/relationships/customXml" Target="../ink/ink453.xml"/><Relationship Id="rId210" Type="http://schemas.openxmlformats.org/officeDocument/2006/relationships/customXml" Target="../ink/ink455.xml"/><Relationship Id="rId215" Type="http://schemas.openxmlformats.org/officeDocument/2006/relationships/image" Target="../media/image141.png"/><Relationship Id="rId223" Type="http://schemas.openxmlformats.org/officeDocument/2006/relationships/image" Target="../media/image145.png"/><Relationship Id="rId228" Type="http://schemas.openxmlformats.org/officeDocument/2006/relationships/image" Target="../media/image148.png"/><Relationship Id="rId13" Type="http://schemas.openxmlformats.org/officeDocument/2006/relationships/customXml" Target="../ink/ink368.xml"/><Relationship Id="rId109" Type="http://schemas.openxmlformats.org/officeDocument/2006/relationships/image" Target="../media/image178.png"/><Relationship Id="rId76" Type="http://schemas.openxmlformats.org/officeDocument/2006/relationships/image" Target="../media/image167.png"/><Relationship Id="rId34" Type="http://schemas.openxmlformats.org/officeDocument/2006/relationships/image" Target="../media/image1460.png"/><Relationship Id="rId97" Type="http://schemas.openxmlformats.org/officeDocument/2006/relationships/customXml" Target="../ink/ink387.xml"/><Relationship Id="rId104" Type="http://schemas.openxmlformats.org/officeDocument/2006/relationships/customXml" Target="../ink/ink392.xml"/><Relationship Id="rId120" Type="http://schemas.openxmlformats.org/officeDocument/2006/relationships/customXml" Target="../ink/ink402.xml"/><Relationship Id="rId125" Type="http://schemas.openxmlformats.org/officeDocument/2006/relationships/customXml" Target="../ink/ink406.xml"/><Relationship Id="rId141" Type="http://schemas.openxmlformats.org/officeDocument/2006/relationships/customXml" Target="../ink/ink418.xml"/><Relationship Id="rId146" Type="http://schemas.openxmlformats.org/officeDocument/2006/relationships/customXml" Target="../ink/ink421.xml"/><Relationship Id="rId167" Type="http://schemas.openxmlformats.org/officeDocument/2006/relationships/customXml" Target="../ink/ink432.xml"/><Relationship Id="rId188" Type="http://schemas.openxmlformats.org/officeDocument/2006/relationships/image" Target="../media/image244.png"/><Relationship Id="rId7" Type="http://schemas.openxmlformats.org/officeDocument/2006/relationships/customXml" Target="../ink/ink365.xml"/><Relationship Id="rId92" Type="http://schemas.openxmlformats.org/officeDocument/2006/relationships/customXml" Target="../ink/ink384.xml"/><Relationship Id="rId162" Type="http://schemas.openxmlformats.org/officeDocument/2006/relationships/image" Target="../media/image232.png"/><Relationship Id="rId183" Type="http://schemas.openxmlformats.org/officeDocument/2006/relationships/customXml" Target="../ink/ink440.xml"/><Relationship Id="rId213" Type="http://schemas.openxmlformats.org/officeDocument/2006/relationships/image" Target="../media/image140.png"/><Relationship Id="rId218" Type="http://schemas.openxmlformats.org/officeDocument/2006/relationships/customXml" Target="../ink/ink459.xml"/><Relationship Id="rId2" Type="http://schemas.openxmlformats.org/officeDocument/2006/relationships/notesSlide" Target="../notesSlides/notesSlide33.xml"/><Relationship Id="rId87" Type="http://schemas.openxmlformats.org/officeDocument/2006/relationships/image" Target="../media/image171.png"/><Relationship Id="rId110" Type="http://schemas.openxmlformats.org/officeDocument/2006/relationships/customXml" Target="../ink/ink396.xml"/><Relationship Id="rId115" Type="http://schemas.openxmlformats.org/officeDocument/2006/relationships/customXml" Target="../ink/ink399.xml"/><Relationship Id="rId131" Type="http://schemas.openxmlformats.org/officeDocument/2006/relationships/image" Target="../media/image184.png"/><Relationship Id="rId136" Type="http://schemas.openxmlformats.org/officeDocument/2006/relationships/image" Target="../media/image186.png"/><Relationship Id="rId157" Type="http://schemas.openxmlformats.org/officeDocument/2006/relationships/customXml" Target="../ink/ink427.xml"/><Relationship Id="rId178" Type="http://schemas.openxmlformats.org/officeDocument/2006/relationships/image" Target="../media/image239.png"/><Relationship Id="rId82" Type="http://schemas.openxmlformats.org/officeDocument/2006/relationships/customXml" Target="../ink/ink378.xml"/><Relationship Id="rId152" Type="http://schemas.openxmlformats.org/officeDocument/2006/relationships/customXml" Target="../ink/ink424.xml"/><Relationship Id="rId173" Type="http://schemas.openxmlformats.org/officeDocument/2006/relationships/customXml" Target="../ink/ink435.xml"/><Relationship Id="rId194" Type="http://schemas.openxmlformats.org/officeDocument/2006/relationships/image" Target="../media/image247.png"/><Relationship Id="rId199" Type="http://schemas.openxmlformats.org/officeDocument/2006/relationships/customXml" Target="../ink/ink448.xml"/><Relationship Id="rId203" Type="http://schemas.openxmlformats.org/officeDocument/2006/relationships/customXml" Target="../ink/ink450.xml"/><Relationship Id="rId208" Type="http://schemas.openxmlformats.org/officeDocument/2006/relationships/customXml" Target="../ink/ink454.xml"/><Relationship Id="rId229" Type="http://schemas.openxmlformats.org/officeDocument/2006/relationships/customXml" Target="../ink/ink465.xml"/><Relationship Id="rId224" Type="http://schemas.openxmlformats.org/officeDocument/2006/relationships/customXml" Target="../ink/ink462.xml"/><Relationship Id="rId14" Type="http://schemas.openxmlformats.org/officeDocument/2006/relationships/image" Target="../media/image1360.png"/><Relationship Id="rId77" Type="http://schemas.openxmlformats.org/officeDocument/2006/relationships/customXml" Target="../ink/ink374.xml"/><Relationship Id="rId100" Type="http://schemas.openxmlformats.org/officeDocument/2006/relationships/image" Target="../media/image175.png"/><Relationship Id="rId105" Type="http://schemas.openxmlformats.org/officeDocument/2006/relationships/image" Target="../media/image177.png"/><Relationship Id="rId126" Type="http://schemas.openxmlformats.org/officeDocument/2006/relationships/customXml" Target="../ink/ink407.xml"/><Relationship Id="rId147" Type="http://schemas.openxmlformats.org/officeDocument/2006/relationships/image" Target="../media/image190.png"/><Relationship Id="rId168" Type="http://schemas.openxmlformats.org/officeDocument/2006/relationships/image" Target="../media/image209.png"/><Relationship Id="rId8" Type="http://schemas.openxmlformats.org/officeDocument/2006/relationships/image" Target="../media/image1330.png"/><Relationship Id="rId72" Type="http://schemas.openxmlformats.org/officeDocument/2006/relationships/image" Target="../media/image165.png"/><Relationship Id="rId93" Type="http://schemas.openxmlformats.org/officeDocument/2006/relationships/customXml" Target="../ink/ink385.xml"/><Relationship Id="rId98" Type="http://schemas.openxmlformats.org/officeDocument/2006/relationships/customXml" Target="../ink/ink388.xml"/><Relationship Id="rId121" Type="http://schemas.openxmlformats.org/officeDocument/2006/relationships/customXml" Target="../ink/ink403.xml"/><Relationship Id="rId142" Type="http://schemas.openxmlformats.org/officeDocument/2006/relationships/image" Target="../media/image188.png"/><Relationship Id="rId163" Type="http://schemas.openxmlformats.org/officeDocument/2006/relationships/customXml" Target="../ink/ink430.xml"/><Relationship Id="rId184" Type="http://schemas.openxmlformats.org/officeDocument/2006/relationships/image" Target="../media/image242.png"/><Relationship Id="rId189" Type="http://schemas.openxmlformats.org/officeDocument/2006/relationships/customXml" Target="../ink/ink443.xml"/><Relationship Id="rId219" Type="http://schemas.openxmlformats.org/officeDocument/2006/relationships/image" Target="../media/image143.png"/><Relationship Id="rId3" Type="http://schemas.openxmlformats.org/officeDocument/2006/relationships/customXml" Target="../ink/ink363.xml"/><Relationship Id="rId214" Type="http://schemas.openxmlformats.org/officeDocument/2006/relationships/customXml" Target="../ink/ink457.xml"/><Relationship Id="rId230" Type="http://schemas.openxmlformats.org/officeDocument/2006/relationships/image" Target="../media/image149.png"/><Relationship Id="rId116" Type="http://schemas.openxmlformats.org/officeDocument/2006/relationships/image" Target="../media/image181.png"/><Relationship Id="rId137" Type="http://schemas.openxmlformats.org/officeDocument/2006/relationships/customXml" Target="../ink/ink415.xml"/><Relationship Id="rId158" Type="http://schemas.openxmlformats.org/officeDocument/2006/relationships/image" Target="../media/image230.png"/><Relationship Id="rId83" Type="http://schemas.openxmlformats.org/officeDocument/2006/relationships/image" Target="../media/image169.png"/><Relationship Id="rId88" Type="http://schemas.openxmlformats.org/officeDocument/2006/relationships/customXml" Target="../ink/ink381.xml"/><Relationship Id="rId111" Type="http://schemas.openxmlformats.org/officeDocument/2006/relationships/image" Target="../media/image179.png"/><Relationship Id="rId132" Type="http://schemas.openxmlformats.org/officeDocument/2006/relationships/customXml" Target="../ink/ink412.xml"/><Relationship Id="rId153" Type="http://schemas.openxmlformats.org/officeDocument/2006/relationships/customXml" Target="../ink/ink425.xml"/><Relationship Id="rId174" Type="http://schemas.openxmlformats.org/officeDocument/2006/relationships/image" Target="../media/image237.png"/><Relationship Id="rId179" Type="http://schemas.openxmlformats.org/officeDocument/2006/relationships/customXml" Target="../ink/ink438.xml"/><Relationship Id="rId195" Type="http://schemas.openxmlformats.org/officeDocument/2006/relationships/customXml" Target="../ink/ink446.xml"/><Relationship Id="rId209" Type="http://schemas.openxmlformats.org/officeDocument/2006/relationships/image" Target="../media/image138.png"/><Relationship Id="rId190" Type="http://schemas.openxmlformats.org/officeDocument/2006/relationships/image" Target="../media/image245.png"/><Relationship Id="rId204" Type="http://schemas.openxmlformats.org/officeDocument/2006/relationships/image" Target="../media/image156.png"/><Relationship Id="rId220" Type="http://schemas.openxmlformats.org/officeDocument/2006/relationships/customXml" Target="../ink/ink460.xml"/><Relationship Id="rId225" Type="http://schemas.openxmlformats.org/officeDocument/2006/relationships/customXml" Target="../ink/ink463.xml"/><Relationship Id="rId15" Type="http://schemas.openxmlformats.org/officeDocument/2006/relationships/customXml" Target="../ink/ink369.xml"/><Relationship Id="rId106" Type="http://schemas.openxmlformats.org/officeDocument/2006/relationships/customXml" Target="../ink/ink393.xml"/><Relationship Id="rId127" Type="http://schemas.openxmlformats.org/officeDocument/2006/relationships/customXml" Target="../ink/ink408.xml"/><Relationship Id="rId10" Type="http://schemas.openxmlformats.org/officeDocument/2006/relationships/image" Target="../media/image1340.png"/><Relationship Id="rId52" Type="http://schemas.openxmlformats.org/officeDocument/2006/relationships/image" Target="../media/image155.png"/><Relationship Id="rId73" Type="http://schemas.openxmlformats.org/officeDocument/2006/relationships/customXml" Target="../ink/ink372.xml"/><Relationship Id="rId78" Type="http://schemas.openxmlformats.org/officeDocument/2006/relationships/customXml" Target="../ink/ink375.xml"/><Relationship Id="rId94" Type="http://schemas.openxmlformats.org/officeDocument/2006/relationships/image" Target="../media/image173.png"/><Relationship Id="rId99" Type="http://schemas.openxmlformats.org/officeDocument/2006/relationships/customXml" Target="../ink/ink389.xml"/><Relationship Id="rId101" Type="http://schemas.openxmlformats.org/officeDocument/2006/relationships/customXml" Target="../ink/ink390.xml"/><Relationship Id="rId122" Type="http://schemas.openxmlformats.org/officeDocument/2006/relationships/customXml" Target="../ink/ink404.xml"/><Relationship Id="rId143" Type="http://schemas.openxmlformats.org/officeDocument/2006/relationships/customXml" Target="../ink/ink419.xml"/><Relationship Id="rId148" Type="http://schemas.openxmlformats.org/officeDocument/2006/relationships/customXml" Target="../ink/ink422.xml"/><Relationship Id="rId164" Type="http://schemas.openxmlformats.org/officeDocument/2006/relationships/image" Target="../media/image233.png"/><Relationship Id="rId169" Type="http://schemas.openxmlformats.org/officeDocument/2006/relationships/customXml" Target="../ink/ink433.xml"/><Relationship Id="rId185" Type="http://schemas.openxmlformats.org/officeDocument/2006/relationships/customXml" Target="../ink/ink441.xml"/></Relationships>
</file>

<file path=ppt/slides/_rels/slide34.xml.rels><?xml version="1.0" encoding="UTF-8" standalone="yes"?>
<Relationships xmlns="http://schemas.openxmlformats.org/package/2006/relationships"><Relationship Id="rId117" Type="http://schemas.openxmlformats.org/officeDocument/2006/relationships/customXml" Target="../ink/ink504.xml"/><Relationship Id="rId84" Type="http://schemas.openxmlformats.org/officeDocument/2006/relationships/customXml" Target="../ink/ink483.xml"/><Relationship Id="rId89" Type="http://schemas.openxmlformats.org/officeDocument/2006/relationships/customXml" Target="../ink/ink486.xml"/><Relationship Id="rId112" Type="http://schemas.openxmlformats.org/officeDocument/2006/relationships/customXml" Target="../ink/ink501.xml"/><Relationship Id="rId133" Type="http://schemas.openxmlformats.org/officeDocument/2006/relationships/image" Target="../media/image185.png"/><Relationship Id="rId138" Type="http://schemas.openxmlformats.org/officeDocument/2006/relationships/image" Target="../media/image187.png"/><Relationship Id="rId154" Type="http://schemas.openxmlformats.org/officeDocument/2006/relationships/image" Target="../media/image193.png"/><Relationship Id="rId159" Type="http://schemas.openxmlformats.org/officeDocument/2006/relationships/customXml" Target="../ink/ink532.xml"/><Relationship Id="rId175" Type="http://schemas.openxmlformats.org/officeDocument/2006/relationships/customXml" Target="../ink/ink540.xml"/><Relationship Id="rId170" Type="http://schemas.openxmlformats.org/officeDocument/2006/relationships/image" Target="../media/image235.png"/><Relationship Id="rId191" Type="http://schemas.openxmlformats.org/officeDocument/2006/relationships/customXml" Target="../ink/ink548.xml"/><Relationship Id="rId196" Type="http://schemas.openxmlformats.org/officeDocument/2006/relationships/image" Target="../media/image251.png"/><Relationship Id="rId200" Type="http://schemas.openxmlformats.org/officeDocument/2006/relationships/image" Target="../media/image253.png"/><Relationship Id="rId205" Type="http://schemas.openxmlformats.org/officeDocument/2006/relationships/customXml" Target="../ink/ink555.xml"/><Relationship Id="rId226" Type="http://schemas.openxmlformats.org/officeDocument/2006/relationships/customXml" Target="../ink/ink567.xml"/><Relationship Id="rId247" Type="http://schemas.openxmlformats.org/officeDocument/2006/relationships/customXml" Target="../ink/ink578.xml"/><Relationship Id="rId16" Type="http://schemas.openxmlformats.org/officeDocument/2006/relationships/image" Target="../media/image1370.png"/><Relationship Id="rId107" Type="http://schemas.openxmlformats.org/officeDocument/2006/relationships/customXml" Target="../ink/ink498.xml"/><Relationship Id="rId221" Type="http://schemas.openxmlformats.org/officeDocument/2006/relationships/customXml" Target="../ink/ink563.xml"/><Relationship Id="rId242" Type="http://schemas.openxmlformats.org/officeDocument/2006/relationships/image" Target="../media/image147.png"/><Relationship Id="rId11" Type="http://schemas.openxmlformats.org/officeDocument/2006/relationships/customXml" Target="../ink/ink471.xml"/><Relationship Id="rId53" Type="http://schemas.openxmlformats.org/officeDocument/2006/relationships/customXml" Target="../ink/ink475.xml"/><Relationship Id="rId74" Type="http://schemas.openxmlformats.org/officeDocument/2006/relationships/image" Target="../media/image166.png"/><Relationship Id="rId79" Type="http://schemas.openxmlformats.org/officeDocument/2006/relationships/image" Target="../media/image168.png"/><Relationship Id="rId102" Type="http://schemas.openxmlformats.org/officeDocument/2006/relationships/customXml" Target="../ink/ink495.xml"/><Relationship Id="rId123" Type="http://schemas.openxmlformats.org/officeDocument/2006/relationships/customXml" Target="../ink/ink509.xml"/><Relationship Id="rId128" Type="http://schemas.openxmlformats.org/officeDocument/2006/relationships/customXml" Target="../ink/ink513.xml"/><Relationship Id="rId144" Type="http://schemas.openxmlformats.org/officeDocument/2006/relationships/image" Target="../media/image189.png"/><Relationship Id="rId149" Type="http://schemas.openxmlformats.org/officeDocument/2006/relationships/image" Target="../media/image191.png"/><Relationship Id="rId5" Type="http://schemas.openxmlformats.org/officeDocument/2006/relationships/customXml" Target="../ink/ink468.xml"/><Relationship Id="rId90" Type="http://schemas.openxmlformats.org/officeDocument/2006/relationships/customXml" Target="../ink/ink487.xml"/><Relationship Id="rId95" Type="http://schemas.openxmlformats.org/officeDocument/2006/relationships/customXml" Target="../ink/ink490.xml"/><Relationship Id="rId160" Type="http://schemas.openxmlformats.org/officeDocument/2006/relationships/image" Target="../media/image231.png"/><Relationship Id="rId165" Type="http://schemas.openxmlformats.org/officeDocument/2006/relationships/customXml" Target="../ink/ink535.xml"/><Relationship Id="rId181" Type="http://schemas.openxmlformats.org/officeDocument/2006/relationships/customXml" Target="../ink/ink543.xml"/><Relationship Id="rId186" Type="http://schemas.openxmlformats.org/officeDocument/2006/relationships/image" Target="../media/image243.png"/><Relationship Id="rId216" Type="http://schemas.openxmlformats.org/officeDocument/2006/relationships/image" Target="../media/image261.png"/><Relationship Id="rId237" Type="http://schemas.openxmlformats.org/officeDocument/2006/relationships/image" Target="../media/image144.png"/><Relationship Id="rId211" Type="http://schemas.openxmlformats.org/officeDocument/2006/relationships/customXml" Target="../ink/ink558.xml"/><Relationship Id="rId232" Type="http://schemas.openxmlformats.org/officeDocument/2006/relationships/customXml" Target="../ink/ink570.xml"/><Relationship Id="rId113" Type="http://schemas.openxmlformats.org/officeDocument/2006/relationships/customXml" Target="../ink/ink502.xml"/><Relationship Id="rId118" Type="http://schemas.openxmlformats.org/officeDocument/2006/relationships/customXml" Target="../ink/ink505.xml"/><Relationship Id="rId134" Type="http://schemas.openxmlformats.org/officeDocument/2006/relationships/customXml" Target="../ink/ink517.xml"/><Relationship Id="rId139" Type="http://schemas.openxmlformats.org/officeDocument/2006/relationships/customXml" Target="../ink/ink520.xml"/><Relationship Id="rId80" Type="http://schemas.openxmlformats.org/officeDocument/2006/relationships/customXml" Target="../ink/ink480.xml"/><Relationship Id="rId85" Type="http://schemas.openxmlformats.org/officeDocument/2006/relationships/image" Target="../media/image170.png"/><Relationship Id="rId150" Type="http://schemas.openxmlformats.org/officeDocument/2006/relationships/customXml" Target="../ink/ink527.xml"/><Relationship Id="rId155" Type="http://schemas.openxmlformats.org/officeDocument/2006/relationships/customXml" Target="../ink/ink530.xml"/><Relationship Id="rId171" Type="http://schemas.openxmlformats.org/officeDocument/2006/relationships/customXml" Target="../ink/ink538.xml"/><Relationship Id="rId176" Type="http://schemas.openxmlformats.org/officeDocument/2006/relationships/image" Target="../media/image238.png"/><Relationship Id="rId192" Type="http://schemas.openxmlformats.org/officeDocument/2006/relationships/image" Target="../media/image246.png"/><Relationship Id="rId197" Type="http://schemas.openxmlformats.org/officeDocument/2006/relationships/customXml" Target="../ink/ink551.xml"/><Relationship Id="rId206" Type="http://schemas.openxmlformats.org/officeDocument/2006/relationships/image" Target="../media/image256.png"/><Relationship Id="rId227" Type="http://schemas.openxmlformats.org/officeDocument/2006/relationships/image" Target="../media/image139.png"/><Relationship Id="rId201" Type="http://schemas.openxmlformats.org/officeDocument/2006/relationships/customXml" Target="../ink/ink553.xml"/><Relationship Id="rId222" Type="http://schemas.openxmlformats.org/officeDocument/2006/relationships/customXml" Target="../ink/ink564.xml"/><Relationship Id="rId243" Type="http://schemas.openxmlformats.org/officeDocument/2006/relationships/customXml" Target="../ink/ink576.xml"/><Relationship Id="rId248" Type="http://schemas.openxmlformats.org/officeDocument/2006/relationships/image" Target="../media/image150.png"/><Relationship Id="rId12" Type="http://schemas.openxmlformats.org/officeDocument/2006/relationships/image" Target="../media/image1350.png"/><Relationship Id="rId17" Type="http://schemas.openxmlformats.org/officeDocument/2006/relationships/customXml" Target="../ink/ink474.xml"/><Relationship Id="rId103" Type="http://schemas.openxmlformats.org/officeDocument/2006/relationships/image" Target="../media/image176.png"/><Relationship Id="rId108" Type="http://schemas.openxmlformats.org/officeDocument/2006/relationships/customXml" Target="../ink/ink499.xml"/><Relationship Id="rId124" Type="http://schemas.openxmlformats.org/officeDocument/2006/relationships/image" Target="../media/image183.png"/><Relationship Id="rId129" Type="http://schemas.openxmlformats.org/officeDocument/2006/relationships/customXml" Target="../ink/ink514.xml"/><Relationship Id="rId75" Type="http://schemas.openxmlformats.org/officeDocument/2006/relationships/customXml" Target="../ink/ink477.xml"/><Relationship Id="rId91" Type="http://schemas.openxmlformats.org/officeDocument/2006/relationships/image" Target="../media/image172.png"/><Relationship Id="rId96" Type="http://schemas.openxmlformats.org/officeDocument/2006/relationships/image" Target="../media/image174.png"/><Relationship Id="rId140" Type="http://schemas.openxmlformats.org/officeDocument/2006/relationships/customXml" Target="../ink/ink521.xml"/><Relationship Id="rId145" Type="http://schemas.openxmlformats.org/officeDocument/2006/relationships/customXml" Target="../ink/ink524.xml"/><Relationship Id="rId161" Type="http://schemas.openxmlformats.org/officeDocument/2006/relationships/customXml" Target="../ink/ink533.xml"/><Relationship Id="rId166" Type="http://schemas.openxmlformats.org/officeDocument/2006/relationships/image" Target="../media/image234.png"/><Relationship Id="rId182" Type="http://schemas.openxmlformats.org/officeDocument/2006/relationships/image" Target="../media/image241.png"/><Relationship Id="rId187" Type="http://schemas.openxmlformats.org/officeDocument/2006/relationships/customXml" Target="../ink/ink546.xml"/><Relationship Id="rId217" Type="http://schemas.openxmlformats.org/officeDocument/2006/relationships/customXml" Target="../ink/ink561.xml"/><Relationship Id="rId1" Type="http://schemas.openxmlformats.org/officeDocument/2006/relationships/slideLayout" Target="../slideLayouts/slideLayout3.xml"/><Relationship Id="rId6" Type="http://schemas.openxmlformats.org/officeDocument/2006/relationships/image" Target="../media/image1320.png"/><Relationship Id="rId212" Type="http://schemas.openxmlformats.org/officeDocument/2006/relationships/image" Target="../media/image157.png"/><Relationship Id="rId233" Type="http://schemas.openxmlformats.org/officeDocument/2006/relationships/image" Target="../media/image142.png"/><Relationship Id="rId238" Type="http://schemas.openxmlformats.org/officeDocument/2006/relationships/customXml" Target="../ink/ink573.xml"/><Relationship Id="rId114" Type="http://schemas.openxmlformats.org/officeDocument/2006/relationships/image" Target="../media/image180.png"/><Relationship Id="rId119" Type="http://schemas.openxmlformats.org/officeDocument/2006/relationships/image" Target="../media/image182.png"/><Relationship Id="rId81" Type="http://schemas.openxmlformats.org/officeDocument/2006/relationships/customXml" Target="../ink/ink481.xml"/><Relationship Id="rId86" Type="http://schemas.openxmlformats.org/officeDocument/2006/relationships/customXml" Target="../ink/ink484.xml"/><Relationship Id="rId130" Type="http://schemas.openxmlformats.org/officeDocument/2006/relationships/customXml" Target="../ink/ink515.xml"/><Relationship Id="rId135" Type="http://schemas.openxmlformats.org/officeDocument/2006/relationships/customXml" Target="../ink/ink518.xml"/><Relationship Id="rId151" Type="http://schemas.openxmlformats.org/officeDocument/2006/relationships/image" Target="../media/image192.png"/><Relationship Id="rId156" Type="http://schemas.openxmlformats.org/officeDocument/2006/relationships/image" Target="../media/image229.png"/><Relationship Id="rId177" Type="http://schemas.openxmlformats.org/officeDocument/2006/relationships/customXml" Target="../ink/ink541.xml"/><Relationship Id="rId198" Type="http://schemas.openxmlformats.org/officeDocument/2006/relationships/image" Target="../media/image252.png"/><Relationship Id="rId172" Type="http://schemas.openxmlformats.org/officeDocument/2006/relationships/image" Target="../media/image236.png"/><Relationship Id="rId193" Type="http://schemas.openxmlformats.org/officeDocument/2006/relationships/customXml" Target="../ink/ink549.xml"/><Relationship Id="rId202" Type="http://schemas.openxmlformats.org/officeDocument/2006/relationships/image" Target="../media/image254.png"/><Relationship Id="rId207" Type="http://schemas.openxmlformats.org/officeDocument/2006/relationships/customXml" Target="../ink/ink556.xml"/><Relationship Id="rId223" Type="http://schemas.openxmlformats.org/officeDocument/2006/relationships/customXml" Target="../ink/ink565.xml"/><Relationship Id="rId228" Type="http://schemas.openxmlformats.org/officeDocument/2006/relationships/customXml" Target="../ink/ink568.xml"/><Relationship Id="rId244" Type="http://schemas.openxmlformats.org/officeDocument/2006/relationships/image" Target="../media/image148.png"/><Relationship Id="rId13" Type="http://schemas.openxmlformats.org/officeDocument/2006/relationships/customXml" Target="../ink/ink472.xml"/><Relationship Id="rId109" Type="http://schemas.openxmlformats.org/officeDocument/2006/relationships/image" Target="../media/image178.png"/><Relationship Id="rId76" Type="http://schemas.openxmlformats.org/officeDocument/2006/relationships/image" Target="../media/image167.png"/><Relationship Id="rId34" Type="http://schemas.openxmlformats.org/officeDocument/2006/relationships/image" Target="../media/image1460.png"/><Relationship Id="rId97" Type="http://schemas.openxmlformats.org/officeDocument/2006/relationships/customXml" Target="../ink/ink491.xml"/><Relationship Id="rId104" Type="http://schemas.openxmlformats.org/officeDocument/2006/relationships/customXml" Target="../ink/ink496.xml"/><Relationship Id="rId120" Type="http://schemas.openxmlformats.org/officeDocument/2006/relationships/customXml" Target="../ink/ink506.xml"/><Relationship Id="rId125" Type="http://schemas.openxmlformats.org/officeDocument/2006/relationships/customXml" Target="../ink/ink510.xml"/><Relationship Id="rId141" Type="http://schemas.openxmlformats.org/officeDocument/2006/relationships/customXml" Target="../ink/ink522.xml"/><Relationship Id="rId146" Type="http://schemas.openxmlformats.org/officeDocument/2006/relationships/customXml" Target="../ink/ink525.xml"/><Relationship Id="rId167" Type="http://schemas.openxmlformats.org/officeDocument/2006/relationships/customXml" Target="../ink/ink536.xml"/><Relationship Id="rId188" Type="http://schemas.openxmlformats.org/officeDocument/2006/relationships/image" Target="../media/image244.png"/><Relationship Id="rId7" Type="http://schemas.openxmlformats.org/officeDocument/2006/relationships/customXml" Target="../ink/ink469.xml"/><Relationship Id="rId92" Type="http://schemas.openxmlformats.org/officeDocument/2006/relationships/customXml" Target="../ink/ink488.xml"/><Relationship Id="rId162" Type="http://schemas.openxmlformats.org/officeDocument/2006/relationships/image" Target="../media/image232.png"/><Relationship Id="rId183" Type="http://schemas.openxmlformats.org/officeDocument/2006/relationships/customXml" Target="../ink/ink544.xml"/><Relationship Id="rId213" Type="http://schemas.openxmlformats.org/officeDocument/2006/relationships/customXml" Target="../ink/ink559.xml"/><Relationship Id="rId218" Type="http://schemas.openxmlformats.org/officeDocument/2006/relationships/image" Target="../media/image158.png"/><Relationship Id="rId234" Type="http://schemas.openxmlformats.org/officeDocument/2006/relationships/customXml" Target="../ink/ink571.xml"/><Relationship Id="rId239" Type="http://schemas.openxmlformats.org/officeDocument/2006/relationships/image" Target="../media/image145.png"/><Relationship Id="rId2" Type="http://schemas.openxmlformats.org/officeDocument/2006/relationships/notesSlide" Target="../notesSlides/notesSlide34.xml"/><Relationship Id="rId87" Type="http://schemas.openxmlformats.org/officeDocument/2006/relationships/image" Target="../media/image171.png"/><Relationship Id="rId110" Type="http://schemas.openxmlformats.org/officeDocument/2006/relationships/customXml" Target="../ink/ink500.xml"/><Relationship Id="rId115" Type="http://schemas.openxmlformats.org/officeDocument/2006/relationships/customXml" Target="../ink/ink503.xml"/><Relationship Id="rId131" Type="http://schemas.openxmlformats.org/officeDocument/2006/relationships/image" Target="../media/image184.png"/><Relationship Id="rId136" Type="http://schemas.openxmlformats.org/officeDocument/2006/relationships/image" Target="../media/image186.png"/><Relationship Id="rId157" Type="http://schemas.openxmlformats.org/officeDocument/2006/relationships/customXml" Target="../ink/ink531.xml"/><Relationship Id="rId178" Type="http://schemas.openxmlformats.org/officeDocument/2006/relationships/image" Target="../media/image239.png"/><Relationship Id="rId82" Type="http://schemas.openxmlformats.org/officeDocument/2006/relationships/customXml" Target="../ink/ink482.xml"/><Relationship Id="rId152" Type="http://schemas.openxmlformats.org/officeDocument/2006/relationships/customXml" Target="../ink/ink528.xml"/><Relationship Id="rId173" Type="http://schemas.openxmlformats.org/officeDocument/2006/relationships/customXml" Target="../ink/ink539.xml"/><Relationship Id="rId194" Type="http://schemas.openxmlformats.org/officeDocument/2006/relationships/image" Target="../media/image247.png"/><Relationship Id="rId199" Type="http://schemas.openxmlformats.org/officeDocument/2006/relationships/customXml" Target="../ink/ink552.xml"/><Relationship Id="rId203" Type="http://schemas.openxmlformats.org/officeDocument/2006/relationships/customXml" Target="../ink/ink554.xml"/><Relationship Id="rId208" Type="http://schemas.openxmlformats.org/officeDocument/2006/relationships/image" Target="../media/image257.png"/><Relationship Id="rId229" Type="http://schemas.openxmlformats.org/officeDocument/2006/relationships/image" Target="../media/image140.png"/><Relationship Id="rId224" Type="http://schemas.openxmlformats.org/officeDocument/2006/relationships/customXml" Target="../ink/ink566.xml"/><Relationship Id="rId240" Type="http://schemas.openxmlformats.org/officeDocument/2006/relationships/customXml" Target="../ink/ink574.xml"/><Relationship Id="rId245" Type="http://schemas.openxmlformats.org/officeDocument/2006/relationships/customXml" Target="../ink/ink577.xml"/><Relationship Id="rId14" Type="http://schemas.openxmlformats.org/officeDocument/2006/relationships/image" Target="../media/image1360.png"/><Relationship Id="rId77" Type="http://schemas.openxmlformats.org/officeDocument/2006/relationships/customXml" Target="../ink/ink478.xml"/><Relationship Id="rId100" Type="http://schemas.openxmlformats.org/officeDocument/2006/relationships/image" Target="../media/image175.png"/><Relationship Id="rId105" Type="http://schemas.openxmlformats.org/officeDocument/2006/relationships/image" Target="../media/image177.png"/><Relationship Id="rId126" Type="http://schemas.openxmlformats.org/officeDocument/2006/relationships/customXml" Target="../ink/ink511.xml"/><Relationship Id="rId147" Type="http://schemas.openxmlformats.org/officeDocument/2006/relationships/image" Target="../media/image190.png"/><Relationship Id="rId168" Type="http://schemas.openxmlformats.org/officeDocument/2006/relationships/image" Target="../media/image209.png"/><Relationship Id="rId8" Type="http://schemas.openxmlformats.org/officeDocument/2006/relationships/image" Target="../media/image1330.png"/><Relationship Id="rId72" Type="http://schemas.openxmlformats.org/officeDocument/2006/relationships/image" Target="../media/image165.png"/><Relationship Id="rId93" Type="http://schemas.openxmlformats.org/officeDocument/2006/relationships/customXml" Target="../ink/ink489.xml"/><Relationship Id="rId98" Type="http://schemas.openxmlformats.org/officeDocument/2006/relationships/customXml" Target="../ink/ink492.xml"/><Relationship Id="rId121" Type="http://schemas.openxmlformats.org/officeDocument/2006/relationships/customXml" Target="../ink/ink507.xml"/><Relationship Id="rId142" Type="http://schemas.openxmlformats.org/officeDocument/2006/relationships/image" Target="../media/image188.png"/><Relationship Id="rId163" Type="http://schemas.openxmlformats.org/officeDocument/2006/relationships/customXml" Target="../ink/ink534.xml"/><Relationship Id="rId184" Type="http://schemas.openxmlformats.org/officeDocument/2006/relationships/image" Target="../media/image242.png"/><Relationship Id="rId189" Type="http://schemas.openxmlformats.org/officeDocument/2006/relationships/customXml" Target="../ink/ink547.xml"/><Relationship Id="rId219" Type="http://schemas.openxmlformats.org/officeDocument/2006/relationships/customXml" Target="../ink/ink562.xml"/><Relationship Id="rId3" Type="http://schemas.openxmlformats.org/officeDocument/2006/relationships/customXml" Target="../ink/ink467.xml"/><Relationship Id="rId214" Type="http://schemas.openxmlformats.org/officeDocument/2006/relationships/image" Target="../media/image260.png"/><Relationship Id="rId230" Type="http://schemas.openxmlformats.org/officeDocument/2006/relationships/customXml" Target="../ink/ink569.xml"/><Relationship Id="rId235" Type="http://schemas.openxmlformats.org/officeDocument/2006/relationships/image" Target="../media/image143.png"/><Relationship Id="rId116" Type="http://schemas.openxmlformats.org/officeDocument/2006/relationships/image" Target="../media/image181.png"/><Relationship Id="rId137" Type="http://schemas.openxmlformats.org/officeDocument/2006/relationships/customXml" Target="../ink/ink519.xml"/><Relationship Id="rId158" Type="http://schemas.openxmlformats.org/officeDocument/2006/relationships/image" Target="../media/image230.png"/><Relationship Id="rId83" Type="http://schemas.openxmlformats.org/officeDocument/2006/relationships/image" Target="../media/image169.png"/><Relationship Id="rId88" Type="http://schemas.openxmlformats.org/officeDocument/2006/relationships/customXml" Target="../ink/ink485.xml"/><Relationship Id="rId111" Type="http://schemas.openxmlformats.org/officeDocument/2006/relationships/image" Target="../media/image179.png"/><Relationship Id="rId132" Type="http://schemas.openxmlformats.org/officeDocument/2006/relationships/customXml" Target="../ink/ink516.xml"/><Relationship Id="rId153" Type="http://schemas.openxmlformats.org/officeDocument/2006/relationships/customXml" Target="../ink/ink529.xml"/><Relationship Id="rId174" Type="http://schemas.openxmlformats.org/officeDocument/2006/relationships/image" Target="../media/image237.png"/><Relationship Id="rId179" Type="http://schemas.openxmlformats.org/officeDocument/2006/relationships/customXml" Target="../ink/ink542.xml"/><Relationship Id="rId195" Type="http://schemas.openxmlformats.org/officeDocument/2006/relationships/customXml" Target="../ink/ink550.xml"/><Relationship Id="rId209" Type="http://schemas.openxmlformats.org/officeDocument/2006/relationships/customXml" Target="../ink/ink557.xml"/><Relationship Id="rId190" Type="http://schemas.openxmlformats.org/officeDocument/2006/relationships/image" Target="../media/image245.png"/><Relationship Id="rId204" Type="http://schemas.openxmlformats.org/officeDocument/2006/relationships/image" Target="../media/image255.png"/><Relationship Id="rId220" Type="http://schemas.openxmlformats.org/officeDocument/2006/relationships/image" Target="../media/image159.png"/><Relationship Id="rId225" Type="http://schemas.openxmlformats.org/officeDocument/2006/relationships/image" Target="../media/image138.png"/><Relationship Id="rId241" Type="http://schemas.openxmlformats.org/officeDocument/2006/relationships/customXml" Target="../ink/ink575.xml"/><Relationship Id="rId246" Type="http://schemas.openxmlformats.org/officeDocument/2006/relationships/image" Target="../media/image149.png"/><Relationship Id="rId15" Type="http://schemas.openxmlformats.org/officeDocument/2006/relationships/customXml" Target="../ink/ink473.xml"/><Relationship Id="rId106" Type="http://schemas.openxmlformats.org/officeDocument/2006/relationships/customXml" Target="../ink/ink497.xml"/><Relationship Id="rId127" Type="http://schemas.openxmlformats.org/officeDocument/2006/relationships/customXml" Target="../ink/ink512.xml"/><Relationship Id="rId10" Type="http://schemas.openxmlformats.org/officeDocument/2006/relationships/image" Target="../media/image1340.png"/><Relationship Id="rId52" Type="http://schemas.openxmlformats.org/officeDocument/2006/relationships/image" Target="../media/image155.png"/><Relationship Id="rId73" Type="http://schemas.openxmlformats.org/officeDocument/2006/relationships/customXml" Target="../ink/ink476.xml"/><Relationship Id="rId78" Type="http://schemas.openxmlformats.org/officeDocument/2006/relationships/customXml" Target="../ink/ink479.xml"/><Relationship Id="rId94" Type="http://schemas.openxmlformats.org/officeDocument/2006/relationships/image" Target="../media/image173.png"/><Relationship Id="rId99" Type="http://schemas.openxmlformats.org/officeDocument/2006/relationships/customXml" Target="../ink/ink493.xml"/><Relationship Id="rId101" Type="http://schemas.openxmlformats.org/officeDocument/2006/relationships/customXml" Target="../ink/ink494.xml"/><Relationship Id="rId122" Type="http://schemas.openxmlformats.org/officeDocument/2006/relationships/customXml" Target="../ink/ink508.xml"/><Relationship Id="rId143" Type="http://schemas.openxmlformats.org/officeDocument/2006/relationships/customXml" Target="../ink/ink523.xml"/><Relationship Id="rId148" Type="http://schemas.openxmlformats.org/officeDocument/2006/relationships/customXml" Target="../ink/ink526.xml"/><Relationship Id="rId164" Type="http://schemas.openxmlformats.org/officeDocument/2006/relationships/image" Target="../media/image233.png"/><Relationship Id="rId169" Type="http://schemas.openxmlformats.org/officeDocument/2006/relationships/customXml" Target="../ink/ink537.xml"/><Relationship Id="rId185" Type="http://schemas.openxmlformats.org/officeDocument/2006/relationships/customXml" Target="../ink/ink545.xml"/><Relationship Id="rId4" Type="http://schemas.openxmlformats.org/officeDocument/2006/relationships/image" Target="../media/image1310.png"/><Relationship Id="rId9" Type="http://schemas.openxmlformats.org/officeDocument/2006/relationships/customXml" Target="../ink/ink470.xml"/><Relationship Id="rId180" Type="http://schemas.openxmlformats.org/officeDocument/2006/relationships/image" Target="../media/image240.png"/><Relationship Id="rId210" Type="http://schemas.openxmlformats.org/officeDocument/2006/relationships/image" Target="../media/image258.png"/><Relationship Id="rId215" Type="http://schemas.openxmlformats.org/officeDocument/2006/relationships/customXml" Target="../ink/ink560.xml"/><Relationship Id="rId236" Type="http://schemas.openxmlformats.org/officeDocument/2006/relationships/customXml" Target="../ink/ink572.xml"/><Relationship Id="rId231" Type="http://schemas.openxmlformats.org/officeDocument/2006/relationships/image" Target="../media/image141.png"/></Relationships>
</file>

<file path=ppt/slides/_rels/slide35.xml.rels><?xml version="1.0" encoding="UTF-8" standalone="yes"?>
<Relationships xmlns="http://schemas.openxmlformats.org/package/2006/relationships"><Relationship Id="rId13" Type="http://schemas.openxmlformats.org/officeDocument/2006/relationships/customXml" Target="../ink/ink584.xml"/><Relationship Id="rId18" Type="http://schemas.openxmlformats.org/officeDocument/2006/relationships/image" Target="../media/image239.png"/><Relationship Id="rId26" Type="http://schemas.openxmlformats.org/officeDocument/2006/relationships/image" Target="../media/image243.png"/><Relationship Id="rId39" Type="http://schemas.openxmlformats.org/officeDocument/2006/relationships/customXml" Target="../ink/ink598.xml"/><Relationship Id="rId21" Type="http://schemas.openxmlformats.org/officeDocument/2006/relationships/customXml" Target="../ink/ink588.xml"/><Relationship Id="rId34" Type="http://schemas.openxmlformats.org/officeDocument/2006/relationships/image" Target="../media/image265.png"/><Relationship Id="rId42" Type="http://schemas.openxmlformats.org/officeDocument/2006/relationships/customXml" Target="../ink/ink601.xml"/><Relationship Id="rId47" Type="http://schemas.openxmlformats.org/officeDocument/2006/relationships/customXml" Target="../ink/ink606.xml"/><Relationship Id="rId50" Type="http://schemas.openxmlformats.org/officeDocument/2006/relationships/customXml" Target="../ink/ink609.xml"/><Relationship Id="rId55" Type="http://schemas.openxmlformats.org/officeDocument/2006/relationships/customXml" Target="../ink/ink612.xml"/><Relationship Id="rId63" Type="http://schemas.openxmlformats.org/officeDocument/2006/relationships/customXml" Target="../ink/ink616.xml"/><Relationship Id="rId68" Type="http://schemas.openxmlformats.org/officeDocument/2006/relationships/image" Target="../media/image275.png"/><Relationship Id="rId7" Type="http://schemas.openxmlformats.org/officeDocument/2006/relationships/customXml" Target="../ink/ink581.xml"/><Relationship Id="rId71" Type="http://schemas.openxmlformats.org/officeDocument/2006/relationships/customXml" Target="../ink/ink620.xml"/><Relationship Id="rId2" Type="http://schemas.openxmlformats.org/officeDocument/2006/relationships/notesSlide" Target="../notesSlides/notesSlide35.xml"/><Relationship Id="rId16" Type="http://schemas.openxmlformats.org/officeDocument/2006/relationships/image" Target="../media/image238.png"/><Relationship Id="rId29" Type="http://schemas.openxmlformats.org/officeDocument/2006/relationships/customXml" Target="../ink/ink592.xml"/><Relationship Id="rId1" Type="http://schemas.openxmlformats.org/officeDocument/2006/relationships/slideLayout" Target="../slideLayouts/slideLayout3.xml"/><Relationship Id="rId6" Type="http://schemas.openxmlformats.org/officeDocument/2006/relationships/image" Target="../media/image234.png"/><Relationship Id="rId11" Type="http://schemas.openxmlformats.org/officeDocument/2006/relationships/customXml" Target="../ink/ink583.xml"/><Relationship Id="rId24" Type="http://schemas.openxmlformats.org/officeDocument/2006/relationships/image" Target="../media/image242.png"/><Relationship Id="rId32" Type="http://schemas.openxmlformats.org/officeDocument/2006/relationships/image" Target="../media/image264.png"/><Relationship Id="rId37" Type="http://schemas.openxmlformats.org/officeDocument/2006/relationships/customXml" Target="../ink/ink596.xml"/><Relationship Id="rId40" Type="http://schemas.openxmlformats.org/officeDocument/2006/relationships/customXml" Target="../ink/ink599.xml"/><Relationship Id="rId45" Type="http://schemas.openxmlformats.org/officeDocument/2006/relationships/customXml" Target="../ink/ink604.xml"/><Relationship Id="rId53" Type="http://schemas.openxmlformats.org/officeDocument/2006/relationships/customXml" Target="../ink/ink611.xml"/><Relationship Id="rId58" Type="http://schemas.openxmlformats.org/officeDocument/2006/relationships/image" Target="../media/image270.png"/><Relationship Id="rId66" Type="http://schemas.openxmlformats.org/officeDocument/2006/relationships/image" Target="../media/image274.png"/><Relationship Id="rId5" Type="http://schemas.openxmlformats.org/officeDocument/2006/relationships/customXml" Target="../ink/ink580.xml"/><Relationship Id="rId15" Type="http://schemas.openxmlformats.org/officeDocument/2006/relationships/customXml" Target="../ink/ink585.xml"/><Relationship Id="rId23" Type="http://schemas.openxmlformats.org/officeDocument/2006/relationships/customXml" Target="../ink/ink589.xml"/><Relationship Id="rId28" Type="http://schemas.openxmlformats.org/officeDocument/2006/relationships/image" Target="../media/image262.png"/><Relationship Id="rId36" Type="http://schemas.openxmlformats.org/officeDocument/2006/relationships/image" Target="../media/image266.png"/><Relationship Id="rId49" Type="http://schemas.openxmlformats.org/officeDocument/2006/relationships/customXml" Target="../ink/ink608.xml"/><Relationship Id="rId57" Type="http://schemas.openxmlformats.org/officeDocument/2006/relationships/customXml" Target="../ink/ink613.xml"/><Relationship Id="rId61" Type="http://schemas.openxmlformats.org/officeDocument/2006/relationships/customXml" Target="../ink/ink615.xml"/><Relationship Id="rId10" Type="http://schemas.openxmlformats.org/officeDocument/2006/relationships/image" Target="../media/image235.png"/><Relationship Id="rId19" Type="http://schemas.openxmlformats.org/officeDocument/2006/relationships/customXml" Target="../ink/ink587.xml"/><Relationship Id="rId31" Type="http://schemas.openxmlformats.org/officeDocument/2006/relationships/customXml" Target="../ink/ink593.xml"/><Relationship Id="rId44" Type="http://schemas.openxmlformats.org/officeDocument/2006/relationships/customXml" Target="../ink/ink603.xml"/><Relationship Id="rId52" Type="http://schemas.openxmlformats.org/officeDocument/2006/relationships/image" Target="../media/image267.png"/><Relationship Id="rId60" Type="http://schemas.openxmlformats.org/officeDocument/2006/relationships/image" Target="../media/image271.png"/><Relationship Id="rId65" Type="http://schemas.openxmlformats.org/officeDocument/2006/relationships/customXml" Target="../ink/ink617.xml"/><Relationship Id="rId4" Type="http://schemas.openxmlformats.org/officeDocument/2006/relationships/image" Target="../media/image233.png"/><Relationship Id="rId9" Type="http://schemas.openxmlformats.org/officeDocument/2006/relationships/customXml" Target="../ink/ink582.xml"/><Relationship Id="rId14" Type="http://schemas.openxmlformats.org/officeDocument/2006/relationships/image" Target="../media/image237.png"/><Relationship Id="rId22" Type="http://schemas.openxmlformats.org/officeDocument/2006/relationships/image" Target="../media/image241.png"/><Relationship Id="rId27" Type="http://schemas.openxmlformats.org/officeDocument/2006/relationships/customXml" Target="../ink/ink591.xml"/><Relationship Id="rId30" Type="http://schemas.openxmlformats.org/officeDocument/2006/relationships/image" Target="../media/image263.png"/><Relationship Id="rId35" Type="http://schemas.openxmlformats.org/officeDocument/2006/relationships/customXml" Target="../ink/ink595.xml"/><Relationship Id="rId43" Type="http://schemas.openxmlformats.org/officeDocument/2006/relationships/customXml" Target="../ink/ink602.xml"/><Relationship Id="rId48" Type="http://schemas.openxmlformats.org/officeDocument/2006/relationships/customXml" Target="../ink/ink607.xml"/><Relationship Id="rId56" Type="http://schemas.openxmlformats.org/officeDocument/2006/relationships/image" Target="../media/image269.png"/><Relationship Id="rId64" Type="http://schemas.openxmlformats.org/officeDocument/2006/relationships/image" Target="../media/image273.png"/><Relationship Id="rId69" Type="http://schemas.openxmlformats.org/officeDocument/2006/relationships/customXml" Target="../ink/ink619.xml"/><Relationship Id="rId8" Type="http://schemas.openxmlformats.org/officeDocument/2006/relationships/image" Target="../media/image209.png"/><Relationship Id="rId51" Type="http://schemas.openxmlformats.org/officeDocument/2006/relationships/customXml" Target="../ink/ink610.xml"/><Relationship Id="rId72" Type="http://schemas.openxmlformats.org/officeDocument/2006/relationships/image" Target="../media/image277.png"/><Relationship Id="rId3" Type="http://schemas.openxmlformats.org/officeDocument/2006/relationships/customXml" Target="../ink/ink579.xml"/><Relationship Id="rId12" Type="http://schemas.openxmlformats.org/officeDocument/2006/relationships/image" Target="../media/image236.png"/><Relationship Id="rId17" Type="http://schemas.openxmlformats.org/officeDocument/2006/relationships/customXml" Target="../ink/ink586.xml"/><Relationship Id="rId25" Type="http://schemas.openxmlformats.org/officeDocument/2006/relationships/customXml" Target="../ink/ink590.xml"/><Relationship Id="rId33" Type="http://schemas.openxmlformats.org/officeDocument/2006/relationships/customXml" Target="../ink/ink594.xml"/><Relationship Id="rId38" Type="http://schemas.openxmlformats.org/officeDocument/2006/relationships/customXml" Target="../ink/ink597.xml"/><Relationship Id="rId46" Type="http://schemas.openxmlformats.org/officeDocument/2006/relationships/customXml" Target="../ink/ink605.xml"/><Relationship Id="rId59" Type="http://schemas.openxmlformats.org/officeDocument/2006/relationships/customXml" Target="../ink/ink614.xml"/><Relationship Id="rId67" Type="http://schemas.openxmlformats.org/officeDocument/2006/relationships/customXml" Target="../ink/ink618.xml"/><Relationship Id="rId20" Type="http://schemas.openxmlformats.org/officeDocument/2006/relationships/image" Target="../media/image240.png"/><Relationship Id="rId41" Type="http://schemas.openxmlformats.org/officeDocument/2006/relationships/customXml" Target="../ink/ink600.xml"/><Relationship Id="rId54" Type="http://schemas.openxmlformats.org/officeDocument/2006/relationships/image" Target="../media/image268.png"/><Relationship Id="rId62" Type="http://schemas.openxmlformats.org/officeDocument/2006/relationships/image" Target="../media/image272.png"/><Relationship Id="rId70" Type="http://schemas.openxmlformats.org/officeDocument/2006/relationships/image" Target="../media/image276.png"/></Relationships>
</file>

<file path=ppt/slides/_rels/slide36.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37.xml"/><Relationship Id="rId1" Type="http://schemas.openxmlformats.org/officeDocument/2006/relationships/slideLayout" Target="../slideLayouts/slideLayout3.xml"/><Relationship Id="rId4" Type="http://schemas.openxmlformats.org/officeDocument/2006/relationships/image" Target="../media/image162.png"/></Relationships>
</file>

<file path=ppt/slides/_rels/slide38.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38.xml"/><Relationship Id="rId1" Type="http://schemas.openxmlformats.org/officeDocument/2006/relationships/slideLayout" Target="../slideLayouts/slideLayout3.xml"/><Relationship Id="rId4" Type="http://schemas.openxmlformats.org/officeDocument/2006/relationships/image" Target="../media/image164.png"/></Relationships>
</file>

<file path=ppt/slides/_rels/slide39.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39.xml"/><Relationship Id="rId1" Type="http://schemas.openxmlformats.org/officeDocument/2006/relationships/slideLayout" Target="../slideLayouts/slideLayout3.xml"/><Relationship Id="rId4" Type="http://schemas.openxmlformats.org/officeDocument/2006/relationships/image" Target="../media/image259.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6" Type="http://schemas.openxmlformats.org/officeDocument/2006/relationships/image" Target="../media/image13.png"/><Relationship Id="rId117" Type="http://schemas.openxmlformats.org/officeDocument/2006/relationships/customXml" Target="../ink/ink64.xml"/><Relationship Id="rId21" Type="http://schemas.openxmlformats.org/officeDocument/2006/relationships/customXml" Target="../ink/ink10.xml"/><Relationship Id="rId42" Type="http://schemas.openxmlformats.org/officeDocument/2006/relationships/image" Target="../media/image21.png"/><Relationship Id="rId47" Type="http://schemas.openxmlformats.org/officeDocument/2006/relationships/customXml" Target="../ink/ink23.xml"/><Relationship Id="rId63" Type="http://schemas.openxmlformats.org/officeDocument/2006/relationships/customXml" Target="../ink/ink31.xml"/><Relationship Id="rId68" Type="http://schemas.openxmlformats.org/officeDocument/2006/relationships/image" Target="../media/image34.png"/><Relationship Id="rId84" Type="http://schemas.openxmlformats.org/officeDocument/2006/relationships/customXml" Target="../ink/ink43.xml"/><Relationship Id="rId89" Type="http://schemas.openxmlformats.org/officeDocument/2006/relationships/customXml" Target="../ink/ink46.xml"/><Relationship Id="rId112" Type="http://schemas.openxmlformats.org/officeDocument/2006/relationships/customXml" Target="../ink/ink61.xml"/><Relationship Id="rId133" Type="http://schemas.openxmlformats.org/officeDocument/2006/relationships/customXml" Target="../ink/ink76.xml"/><Relationship Id="rId138" Type="http://schemas.openxmlformats.org/officeDocument/2006/relationships/customXml" Target="../ink/ink79.xml"/><Relationship Id="rId154" Type="http://schemas.openxmlformats.org/officeDocument/2006/relationships/customXml" Target="../ink/ink90.xml"/><Relationship Id="rId159" Type="http://schemas.openxmlformats.org/officeDocument/2006/relationships/customXml" Target="../ink/ink93.xml"/><Relationship Id="rId16" Type="http://schemas.openxmlformats.org/officeDocument/2006/relationships/image" Target="../media/image8.png"/><Relationship Id="rId107" Type="http://schemas.openxmlformats.org/officeDocument/2006/relationships/customXml" Target="../ink/ink58.xml"/><Relationship Id="rId11" Type="http://schemas.openxmlformats.org/officeDocument/2006/relationships/customXml" Target="../ink/ink5.xml"/><Relationship Id="rId32" Type="http://schemas.openxmlformats.org/officeDocument/2006/relationships/image" Target="../media/image16.png"/><Relationship Id="rId37" Type="http://schemas.openxmlformats.org/officeDocument/2006/relationships/customXml" Target="../ink/ink18.xml"/><Relationship Id="rId53" Type="http://schemas.openxmlformats.org/officeDocument/2006/relationships/customXml" Target="../ink/ink26.xml"/><Relationship Id="rId58" Type="http://schemas.openxmlformats.org/officeDocument/2006/relationships/image" Target="../media/image29.png"/><Relationship Id="rId74" Type="http://schemas.openxmlformats.org/officeDocument/2006/relationships/image" Target="../media/image37.png"/><Relationship Id="rId79" Type="http://schemas.openxmlformats.org/officeDocument/2006/relationships/image" Target="../media/image39.png"/><Relationship Id="rId102" Type="http://schemas.openxmlformats.org/officeDocument/2006/relationships/customXml" Target="../ink/ink55.xml"/><Relationship Id="rId123" Type="http://schemas.openxmlformats.org/officeDocument/2006/relationships/customXml" Target="../ink/ink69.xml"/><Relationship Id="rId128" Type="http://schemas.openxmlformats.org/officeDocument/2006/relationships/customXml" Target="../ink/ink73.xml"/><Relationship Id="rId144" Type="http://schemas.openxmlformats.org/officeDocument/2006/relationships/image" Target="../media/image60.png"/><Relationship Id="rId149" Type="http://schemas.openxmlformats.org/officeDocument/2006/relationships/image" Target="../media/image62.png"/><Relationship Id="rId5" Type="http://schemas.openxmlformats.org/officeDocument/2006/relationships/customXml" Target="../ink/ink2.xml"/><Relationship Id="rId90" Type="http://schemas.openxmlformats.org/officeDocument/2006/relationships/customXml" Target="../ink/ink47.xml"/><Relationship Id="rId95" Type="http://schemas.openxmlformats.org/officeDocument/2006/relationships/customXml" Target="../ink/ink50.xml"/><Relationship Id="rId160" Type="http://schemas.openxmlformats.org/officeDocument/2006/relationships/image" Target="../media/image66.png"/><Relationship Id="rId165" Type="http://schemas.openxmlformats.org/officeDocument/2006/relationships/customXml" Target="../ink/ink96.xml"/><Relationship Id="rId22" Type="http://schemas.openxmlformats.org/officeDocument/2006/relationships/image" Target="../media/image11.png"/><Relationship Id="rId27" Type="http://schemas.openxmlformats.org/officeDocument/2006/relationships/customXml" Target="../ink/ink13.xml"/><Relationship Id="rId43" Type="http://schemas.openxmlformats.org/officeDocument/2006/relationships/customXml" Target="../ink/ink21.xml"/><Relationship Id="rId48" Type="http://schemas.openxmlformats.org/officeDocument/2006/relationships/image" Target="../media/image24.png"/><Relationship Id="rId64" Type="http://schemas.openxmlformats.org/officeDocument/2006/relationships/image" Target="../media/image32.png"/><Relationship Id="rId69" Type="http://schemas.openxmlformats.org/officeDocument/2006/relationships/customXml" Target="../ink/ink34.xml"/><Relationship Id="rId113" Type="http://schemas.openxmlformats.org/officeDocument/2006/relationships/customXml" Target="../ink/ink62.xml"/><Relationship Id="rId118" Type="http://schemas.openxmlformats.org/officeDocument/2006/relationships/customXml" Target="../ink/ink65.xml"/><Relationship Id="rId134" Type="http://schemas.openxmlformats.org/officeDocument/2006/relationships/image" Target="../media/image57.png"/><Relationship Id="rId139" Type="http://schemas.openxmlformats.org/officeDocument/2006/relationships/customXml" Target="../ink/ink80.xml"/><Relationship Id="rId80" Type="http://schemas.openxmlformats.org/officeDocument/2006/relationships/customXml" Target="../ink/ink40.xml"/><Relationship Id="rId85" Type="http://schemas.openxmlformats.org/officeDocument/2006/relationships/image" Target="../media/image41.png"/><Relationship Id="rId150" Type="http://schemas.openxmlformats.org/officeDocument/2006/relationships/customXml" Target="../ink/ink87.xml"/><Relationship Id="rId155" Type="http://schemas.openxmlformats.org/officeDocument/2006/relationships/image" Target="../media/image64.png"/><Relationship Id="rId12" Type="http://schemas.openxmlformats.org/officeDocument/2006/relationships/image" Target="../media/image6.png"/><Relationship Id="rId17" Type="http://schemas.openxmlformats.org/officeDocument/2006/relationships/customXml" Target="../ink/ink8.xml"/><Relationship Id="rId33" Type="http://schemas.openxmlformats.org/officeDocument/2006/relationships/customXml" Target="../ink/ink16.xml"/><Relationship Id="rId38" Type="http://schemas.openxmlformats.org/officeDocument/2006/relationships/image" Target="../media/image19.png"/><Relationship Id="rId59" Type="http://schemas.openxmlformats.org/officeDocument/2006/relationships/customXml" Target="../ink/ink29.xml"/><Relationship Id="rId103" Type="http://schemas.openxmlformats.org/officeDocument/2006/relationships/image" Target="../media/image47.png"/><Relationship Id="rId108" Type="http://schemas.openxmlformats.org/officeDocument/2006/relationships/customXml" Target="../ink/ink59.xml"/><Relationship Id="rId124" Type="http://schemas.openxmlformats.org/officeDocument/2006/relationships/image" Target="../media/image54.png"/><Relationship Id="rId129" Type="http://schemas.openxmlformats.org/officeDocument/2006/relationships/image" Target="../media/image55.png"/><Relationship Id="rId54" Type="http://schemas.openxmlformats.org/officeDocument/2006/relationships/image" Target="../media/image27.png"/><Relationship Id="rId70" Type="http://schemas.openxmlformats.org/officeDocument/2006/relationships/image" Target="../media/image35.png"/><Relationship Id="rId75" Type="http://schemas.openxmlformats.org/officeDocument/2006/relationships/customXml" Target="../ink/ink37.xml"/><Relationship Id="rId91" Type="http://schemas.openxmlformats.org/officeDocument/2006/relationships/image" Target="../media/image43.png"/><Relationship Id="rId96" Type="http://schemas.openxmlformats.org/officeDocument/2006/relationships/image" Target="../media/image45.png"/><Relationship Id="rId140" Type="http://schemas.openxmlformats.org/officeDocument/2006/relationships/image" Target="../media/image59.png"/><Relationship Id="rId145" Type="http://schemas.openxmlformats.org/officeDocument/2006/relationships/customXml" Target="../ink/ink84.xml"/><Relationship Id="rId161" Type="http://schemas.openxmlformats.org/officeDocument/2006/relationships/customXml" Target="../ink/ink94.xml"/><Relationship Id="rId166" Type="http://schemas.openxmlformats.org/officeDocument/2006/relationships/customXml" Target="../ink/ink97.xml"/><Relationship Id="rId1" Type="http://schemas.openxmlformats.org/officeDocument/2006/relationships/slideLayout" Target="../slideLayouts/slideLayout3.xml"/><Relationship Id="rId6" Type="http://schemas.openxmlformats.org/officeDocument/2006/relationships/image" Target="../media/image3.png"/><Relationship Id="rId15" Type="http://schemas.openxmlformats.org/officeDocument/2006/relationships/customXml" Target="../ink/ink7.xml"/><Relationship Id="rId23" Type="http://schemas.openxmlformats.org/officeDocument/2006/relationships/customXml" Target="../ink/ink11.xml"/><Relationship Id="rId28" Type="http://schemas.openxmlformats.org/officeDocument/2006/relationships/image" Target="../media/image14.png"/><Relationship Id="rId36" Type="http://schemas.openxmlformats.org/officeDocument/2006/relationships/image" Target="../media/image18.png"/><Relationship Id="rId49" Type="http://schemas.openxmlformats.org/officeDocument/2006/relationships/customXml" Target="../ink/ink24.xml"/><Relationship Id="rId57" Type="http://schemas.openxmlformats.org/officeDocument/2006/relationships/customXml" Target="../ink/ink28.xml"/><Relationship Id="rId106" Type="http://schemas.openxmlformats.org/officeDocument/2006/relationships/customXml" Target="../ink/ink57.xml"/><Relationship Id="rId114" Type="http://schemas.openxmlformats.org/officeDocument/2006/relationships/image" Target="../media/image51.png"/><Relationship Id="rId119" Type="http://schemas.openxmlformats.org/officeDocument/2006/relationships/image" Target="../media/image53.png"/><Relationship Id="rId127" Type="http://schemas.openxmlformats.org/officeDocument/2006/relationships/customXml" Target="../ink/ink72.xml"/><Relationship Id="rId10" Type="http://schemas.openxmlformats.org/officeDocument/2006/relationships/image" Target="../media/image5.png"/><Relationship Id="rId31" Type="http://schemas.openxmlformats.org/officeDocument/2006/relationships/customXml" Target="../ink/ink15.xml"/><Relationship Id="rId44" Type="http://schemas.openxmlformats.org/officeDocument/2006/relationships/image" Target="../media/image22.png"/><Relationship Id="rId52" Type="http://schemas.openxmlformats.org/officeDocument/2006/relationships/image" Target="../media/image26.png"/><Relationship Id="rId60" Type="http://schemas.openxmlformats.org/officeDocument/2006/relationships/image" Target="../media/image30.png"/><Relationship Id="rId65" Type="http://schemas.openxmlformats.org/officeDocument/2006/relationships/customXml" Target="../ink/ink32.xml"/><Relationship Id="rId73" Type="http://schemas.openxmlformats.org/officeDocument/2006/relationships/customXml" Target="../ink/ink36.xml"/><Relationship Id="rId78" Type="http://schemas.openxmlformats.org/officeDocument/2006/relationships/customXml" Target="../ink/ink39.xml"/><Relationship Id="rId81" Type="http://schemas.openxmlformats.org/officeDocument/2006/relationships/customXml" Target="../ink/ink41.xml"/><Relationship Id="rId86" Type="http://schemas.openxmlformats.org/officeDocument/2006/relationships/customXml" Target="../ink/ink44.xml"/><Relationship Id="rId94" Type="http://schemas.openxmlformats.org/officeDocument/2006/relationships/image" Target="../media/image44.png"/><Relationship Id="rId99" Type="http://schemas.openxmlformats.org/officeDocument/2006/relationships/customXml" Target="../ink/ink53.xml"/><Relationship Id="rId101" Type="http://schemas.openxmlformats.org/officeDocument/2006/relationships/customXml" Target="../ink/ink54.xml"/><Relationship Id="rId122" Type="http://schemas.openxmlformats.org/officeDocument/2006/relationships/customXml" Target="../ink/ink68.xml"/><Relationship Id="rId130" Type="http://schemas.openxmlformats.org/officeDocument/2006/relationships/customXml" Target="../ink/ink74.xml"/><Relationship Id="rId135" Type="http://schemas.openxmlformats.org/officeDocument/2006/relationships/customXml" Target="../ink/ink77.xml"/><Relationship Id="rId143" Type="http://schemas.openxmlformats.org/officeDocument/2006/relationships/customXml" Target="../ink/ink83.xml"/><Relationship Id="rId148" Type="http://schemas.openxmlformats.org/officeDocument/2006/relationships/customXml" Target="../ink/ink86.xml"/><Relationship Id="rId151" Type="http://schemas.openxmlformats.org/officeDocument/2006/relationships/image" Target="../media/image63.png"/><Relationship Id="rId156" Type="http://schemas.openxmlformats.org/officeDocument/2006/relationships/customXml" Target="../ink/ink91.xml"/><Relationship Id="rId164" Type="http://schemas.openxmlformats.org/officeDocument/2006/relationships/image" Target="../media/image68.png"/><Relationship Id="rId4" Type="http://schemas.openxmlformats.org/officeDocument/2006/relationships/image" Target="../media/image2.png"/><Relationship Id="rId9" Type="http://schemas.openxmlformats.org/officeDocument/2006/relationships/customXml" Target="../ink/ink4.xml"/><Relationship Id="rId13" Type="http://schemas.openxmlformats.org/officeDocument/2006/relationships/customXml" Target="../ink/ink6.xml"/><Relationship Id="rId18" Type="http://schemas.openxmlformats.org/officeDocument/2006/relationships/image" Target="../media/image9.png"/><Relationship Id="rId39" Type="http://schemas.openxmlformats.org/officeDocument/2006/relationships/customXml" Target="../ink/ink19.xml"/><Relationship Id="rId109" Type="http://schemas.openxmlformats.org/officeDocument/2006/relationships/image" Target="../media/image49.png"/><Relationship Id="rId34" Type="http://schemas.openxmlformats.org/officeDocument/2006/relationships/image" Target="../media/image17.png"/><Relationship Id="rId50" Type="http://schemas.openxmlformats.org/officeDocument/2006/relationships/image" Target="../media/image25.png"/><Relationship Id="rId55" Type="http://schemas.openxmlformats.org/officeDocument/2006/relationships/customXml" Target="../ink/ink27.xml"/><Relationship Id="rId76" Type="http://schemas.openxmlformats.org/officeDocument/2006/relationships/image" Target="../media/image38.png"/><Relationship Id="rId97" Type="http://schemas.openxmlformats.org/officeDocument/2006/relationships/customXml" Target="../ink/ink51.xml"/><Relationship Id="rId104" Type="http://schemas.openxmlformats.org/officeDocument/2006/relationships/customXml" Target="../ink/ink56.xml"/><Relationship Id="rId120" Type="http://schemas.openxmlformats.org/officeDocument/2006/relationships/customXml" Target="../ink/ink66.xml"/><Relationship Id="rId125" Type="http://schemas.openxmlformats.org/officeDocument/2006/relationships/customXml" Target="../ink/ink70.xml"/><Relationship Id="rId141" Type="http://schemas.openxmlformats.org/officeDocument/2006/relationships/customXml" Target="../ink/ink81.xml"/><Relationship Id="rId146" Type="http://schemas.openxmlformats.org/officeDocument/2006/relationships/image" Target="../media/image61.png"/><Relationship Id="rId167" Type="http://schemas.openxmlformats.org/officeDocument/2006/relationships/image" Target="../media/image69.png"/><Relationship Id="rId7" Type="http://schemas.openxmlformats.org/officeDocument/2006/relationships/customXml" Target="../ink/ink3.xml"/><Relationship Id="rId71" Type="http://schemas.openxmlformats.org/officeDocument/2006/relationships/customXml" Target="../ink/ink35.xml"/><Relationship Id="rId92" Type="http://schemas.openxmlformats.org/officeDocument/2006/relationships/customXml" Target="../ink/ink48.xml"/><Relationship Id="rId162" Type="http://schemas.openxmlformats.org/officeDocument/2006/relationships/image" Target="../media/image67.png"/><Relationship Id="rId2" Type="http://schemas.openxmlformats.org/officeDocument/2006/relationships/notesSlide" Target="../notesSlides/notesSlide7.xml"/><Relationship Id="rId29" Type="http://schemas.openxmlformats.org/officeDocument/2006/relationships/customXml" Target="../ink/ink14.xml"/><Relationship Id="rId24" Type="http://schemas.openxmlformats.org/officeDocument/2006/relationships/image" Target="../media/image12.png"/><Relationship Id="rId40" Type="http://schemas.openxmlformats.org/officeDocument/2006/relationships/image" Target="../media/image20.png"/><Relationship Id="rId45" Type="http://schemas.openxmlformats.org/officeDocument/2006/relationships/customXml" Target="../ink/ink22.xml"/><Relationship Id="rId66" Type="http://schemas.openxmlformats.org/officeDocument/2006/relationships/image" Target="../media/image33.png"/><Relationship Id="rId87" Type="http://schemas.openxmlformats.org/officeDocument/2006/relationships/image" Target="../media/image42.png"/><Relationship Id="rId110" Type="http://schemas.openxmlformats.org/officeDocument/2006/relationships/customXml" Target="../ink/ink60.xml"/><Relationship Id="rId115" Type="http://schemas.openxmlformats.org/officeDocument/2006/relationships/customXml" Target="../ink/ink63.xml"/><Relationship Id="rId131" Type="http://schemas.openxmlformats.org/officeDocument/2006/relationships/image" Target="../media/image56.png"/><Relationship Id="rId136" Type="http://schemas.openxmlformats.org/officeDocument/2006/relationships/image" Target="../media/image58.png"/><Relationship Id="rId157" Type="http://schemas.openxmlformats.org/officeDocument/2006/relationships/image" Target="../media/image65.png"/><Relationship Id="rId61" Type="http://schemas.openxmlformats.org/officeDocument/2006/relationships/customXml" Target="../ink/ink30.xml"/><Relationship Id="rId82" Type="http://schemas.openxmlformats.org/officeDocument/2006/relationships/customXml" Target="../ink/ink42.xml"/><Relationship Id="rId152" Type="http://schemas.openxmlformats.org/officeDocument/2006/relationships/customXml" Target="../ink/ink88.xml"/><Relationship Id="rId19" Type="http://schemas.openxmlformats.org/officeDocument/2006/relationships/customXml" Target="../ink/ink9.xml"/><Relationship Id="rId14" Type="http://schemas.openxmlformats.org/officeDocument/2006/relationships/image" Target="../media/image7.png"/><Relationship Id="rId30" Type="http://schemas.openxmlformats.org/officeDocument/2006/relationships/image" Target="../media/image15.png"/><Relationship Id="rId35" Type="http://schemas.openxmlformats.org/officeDocument/2006/relationships/customXml" Target="../ink/ink17.xml"/><Relationship Id="rId56" Type="http://schemas.openxmlformats.org/officeDocument/2006/relationships/image" Target="../media/image28.png"/><Relationship Id="rId77" Type="http://schemas.openxmlformats.org/officeDocument/2006/relationships/customXml" Target="../ink/ink38.xml"/><Relationship Id="rId100" Type="http://schemas.openxmlformats.org/officeDocument/2006/relationships/image" Target="../media/image46.png"/><Relationship Id="rId105" Type="http://schemas.openxmlformats.org/officeDocument/2006/relationships/image" Target="../media/image48.png"/><Relationship Id="rId126" Type="http://schemas.openxmlformats.org/officeDocument/2006/relationships/customXml" Target="../ink/ink71.xml"/><Relationship Id="rId147" Type="http://schemas.openxmlformats.org/officeDocument/2006/relationships/customXml" Target="../ink/ink85.xml"/><Relationship Id="rId168" Type="http://schemas.openxmlformats.org/officeDocument/2006/relationships/image" Target="../media/image70.png"/><Relationship Id="rId8" Type="http://schemas.openxmlformats.org/officeDocument/2006/relationships/image" Target="../media/image4.png"/><Relationship Id="rId51" Type="http://schemas.openxmlformats.org/officeDocument/2006/relationships/customXml" Target="../ink/ink25.xml"/><Relationship Id="rId72" Type="http://schemas.openxmlformats.org/officeDocument/2006/relationships/image" Target="../media/image36.png"/><Relationship Id="rId93" Type="http://schemas.openxmlformats.org/officeDocument/2006/relationships/customXml" Target="../ink/ink49.xml"/><Relationship Id="rId98" Type="http://schemas.openxmlformats.org/officeDocument/2006/relationships/customXml" Target="../ink/ink52.xml"/><Relationship Id="rId121" Type="http://schemas.openxmlformats.org/officeDocument/2006/relationships/customXml" Target="../ink/ink67.xml"/><Relationship Id="rId142" Type="http://schemas.openxmlformats.org/officeDocument/2006/relationships/customXml" Target="../ink/ink82.xml"/><Relationship Id="rId163" Type="http://schemas.openxmlformats.org/officeDocument/2006/relationships/customXml" Target="../ink/ink95.xml"/><Relationship Id="rId3" Type="http://schemas.openxmlformats.org/officeDocument/2006/relationships/customXml" Target="../ink/ink1.xml"/><Relationship Id="rId25" Type="http://schemas.openxmlformats.org/officeDocument/2006/relationships/customXml" Target="../ink/ink12.xml"/><Relationship Id="rId46" Type="http://schemas.openxmlformats.org/officeDocument/2006/relationships/image" Target="../media/image23.png"/><Relationship Id="rId67" Type="http://schemas.openxmlformats.org/officeDocument/2006/relationships/customXml" Target="../ink/ink33.xml"/><Relationship Id="rId116" Type="http://schemas.openxmlformats.org/officeDocument/2006/relationships/image" Target="../media/image52.png"/><Relationship Id="rId137" Type="http://schemas.openxmlformats.org/officeDocument/2006/relationships/customXml" Target="../ink/ink78.xml"/><Relationship Id="rId158" Type="http://schemas.openxmlformats.org/officeDocument/2006/relationships/customXml" Target="../ink/ink92.xml"/><Relationship Id="rId20" Type="http://schemas.openxmlformats.org/officeDocument/2006/relationships/image" Target="../media/image10.png"/><Relationship Id="rId41" Type="http://schemas.openxmlformats.org/officeDocument/2006/relationships/customXml" Target="../ink/ink20.xml"/><Relationship Id="rId62" Type="http://schemas.openxmlformats.org/officeDocument/2006/relationships/image" Target="../media/image31.png"/><Relationship Id="rId83" Type="http://schemas.openxmlformats.org/officeDocument/2006/relationships/image" Target="../media/image40.png"/><Relationship Id="rId88" Type="http://schemas.openxmlformats.org/officeDocument/2006/relationships/customXml" Target="../ink/ink45.xml"/><Relationship Id="rId111" Type="http://schemas.openxmlformats.org/officeDocument/2006/relationships/image" Target="../media/image50.png"/><Relationship Id="rId132" Type="http://schemas.openxmlformats.org/officeDocument/2006/relationships/customXml" Target="../ink/ink75.xml"/><Relationship Id="rId153" Type="http://schemas.openxmlformats.org/officeDocument/2006/relationships/customXml" Target="../ink/ink89.xml"/></Relationships>
</file>

<file path=ppt/slides/_rels/slide8.xml.rels><?xml version="1.0" encoding="UTF-8" standalone="yes"?>
<Relationships xmlns="http://schemas.openxmlformats.org/package/2006/relationships"><Relationship Id="rId26" Type="http://schemas.openxmlformats.org/officeDocument/2006/relationships/image" Target="../media/image81.png"/><Relationship Id="rId21" Type="http://schemas.openxmlformats.org/officeDocument/2006/relationships/customXml" Target="../ink/ink107.xml"/><Relationship Id="rId34" Type="http://schemas.openxmlformats.org/officeDocument/2006/relationships/image" Target="../media/image84.png"/><Relationship Id="rId42" Type="http://schemas.openxmlformats.org/officeDocument/2006/relationships/image" Target="../media/image88.png"/><Relationship Id="rId47" Type="http://schemas.openxmlformats.org/officeDocument/2006/relationships/customXml" Target="../ink/ink120.xml"/><Relationship Id="rId50" Type="http://schemas.openxmlformats.org/officeDocument/2006/relationships/image" Target="../media/image91.png"/><Relationship Id="rId55" Type="http://schemas.openxmlformats.org/officeDocument/2006/relationships/customXml" Target="../ink/ink124.xml"/><Relationship Id="rId63" Type="http://schemas.openxmlformats.org/officeDocument/2006/relationships/customXml" Target="../ink/ink128.xml"/><Relationship Id="rId68" Type="http://schemas.openxmlformats.org/officeDocument/2006/relationships/image" Target="../media/image100.png"/><Relationship Id="rId76" Type="http://schemas.openxmlformats.org/officeDocument/2006/relationships/customXml" Target="../ink/ink135.xml"/><Relationship Id="rId84" Type="http://schemas.openxmlformats.org/officeDocument/2006/relationships/customXml" Target="../ink/ink139.xml"/><Relationship Id="rId89" Type="http://schemas.openxmlformats.org/officeDocument/2006/relationships/image" Target="../media/image110.png"/><Relationship Id="rId97" Type="http://schemas.openxmlformats.org/officeDocument/2006/relationships/customXml" Target="../ink/ink145.xml"/><Relationship Id="rId7" Type="http://schemas.openxmlformats.org/officeDocument/2006/relationships/customXml" Target="../ink/ink100.xml"/><Relationship Id="rId71" Type="http://schemas.openxmlformats.org/officeDocument/2006/relationships/image" Target="../media/image101.png"/><Relationship Id="rId92" Type="http://schemas.openxmlformats.org/officeDocument/2006/relationships/image" Target="../media/image112.png"/><Relationship Id="rId2" Type="http://schemas.openxmlformats.org/officeDocument/2006/relationships/notesSlide" Target="../notesSlides/notesSlide8.xml"/><Relationship Id="rId16" Type="http://schemas.openxmlformats.org/officeDocument/2006/relationships/image" Target="../media/image77.png"/><Relationship Id="rId29" Type="http://schemas.openxmlformats.org/officeDocument/2006/relationships/customXml" Target="../ink/ink111.xml"/><Relationship Id="rId11" Type="http://schemas.openxmlformats.org/officeDocument/2006/relationships/customXml" Target="../ink/ink102.xml"/><Relationship Id="rId24" Type="http://schemas.openxmlformats.org/officeDocument/2006/relationships/image" Target="../media/image80.png"/><Relationship Id="rId32" Type="http://schemas.openxmlformats.org/officeDocument/2006/relationships/image" Target="../media/image83.png"/><Relationship Id="rId37" Type="http://schemas.openxmlformats.org/officeDocument/2006/relationships/customXml" Target="../ink/ink115.xml"/><Relationship Id="rId40" Type="http://schemas.openxmlformats.org/officeDocument/2006/relationships/image" Target="../media/image87.png"/><Relationship Id="rId45" Type="http://schemas.openxmlformats.org/officeDocument/2006/relationships/customXml" Target="../ink/ink119.xml"/><Relationship Id="rId53" Type="http://schemas.openxmlformats.org/officeDocument/2006/relationships/customXml" Target="../ink/ink123.xml"/><Relationship Id="rId58" Type="http://schemas.openxmlformats.org/officeDocument/2006/relationships/image" Target="../media/image95.png"/><Relationship Id="rId66" Type="http://schemas.openxmlformats.org/officeDocument/2006/relationships/image" Target="../media/image99.png"/><Relationship Id="rId74" Type="http://schemas.openxmlformats.org/officeDocument/2006/relationships/customXml" Target="../ink/ink134.xml"/><Relationship Id="rId79" Type="http://schemas.openxmlformats.org/officeDocument/2006/relationships/image" Target="../media/image105.png"/><Relationship Id="rId87" Type="http://schemas.openxmlformats.org/officeDocument/2006/relationships/image" Target="../media/image109.png"/><Relationship Id="rId5" Type="http://schemas.openxmlformats.org/officeDocument/2006/relationships/customXml" Target="../ink/ink99.xml"/><Relationship Id="rId61" Type="http://schemas.openxmlformats.org/officeDocument/2006/relationships/customXml" Target="../ink/ink127.xml"/><Relationship Id="rId82" Type="http://schemas.openxmlformats.org/officeDocument/2006/relationships/customXml" Target="../ink/ink138.xml"/><Relationship Id="rId90" Type="http://schemas.openxmlformats.org/officeDocument/2006/relationships/customXml" Target="../ink/ink142.xml"/><Relationship Id="rId95" Type="http://schemas.openxmlformats.org/officeDocument/2006/relationships/customXml" Target="../ink/ink144.xml"/><Relationship Id="rId19" Type="http://schemas.openxmlformats.org/officeDocument/2006/relationships/customXml" Target="../ink/ink106.xml"/><Relationship Id="rId14" Type="http://schemas.openxmlformats.org/officeDocument/2006/relationships/image" Target="../media/image76.png"/><Relationship Id="rId22" Type="http://schemas.openxmlformats.org/officeDocument/2006/relationships/image" Target="../media/image17.png"/><Relationship Id="rId27" Type="http://schemas.openxmlformats.org/officeDocument/2006/relationships/customXml" Target="../ink/ink110.xml"/><Relationship Id="rId30" Type="http://schemas.openxmlformats.org/officeDocument/2006/relationships/image" Target="../media/image82.png"/><Relationship Id="rId35" Type="http://schemas.openxmlformats.org/officeDocument/2006/relationships/customXml" Target="../ink/ink114.xml"/><Relationship Id="rId43" Type="http://schemas.openxmlformats.org/officeDocument/2006/relationships/customXml" Target="../ink/ink118.xml"/><Relationship Id="rId48" Type="http://schemas.openxmlformats.org/officeDocument/2006/relationships/image" Target="../media/image90.png"/><Relationship Id="rId56" Type="http://schemas.openxmlformats.org/officeDocument/2006/relationships/image" Target="../media/image94.png"/><Relationship Id="rId64" Type="http://schemas.openxmlformats.org/officeDocument/2006/relationships/image" Target="../media/image98.png"/><Relationship Id="rId69" Type="http://schemas.openxmlformats.org/officeDocument/2006/relationships/customXml" Target="../ink/ink131.xml"/><Relationship Id="rId77" Type="http://schemas.openxmlformats.org/officeDocument/2006/relationships/image" Target="../media/image104.png"/><Relationship Id="rId8" Type="http://schemas.openxmlformats.org/officeDocument/2006/relationships/image" Target="../media/image73.png"/><Relationship Id="rId51" Type="http://schemas.openxmlformats.org/officeDocument/2006/relationships/customXml" Target="../ink/ink122.xml"/><Relationship Id="rId72" Type="http://schemas.openxmlformats.org/officeDocument/2006/relationships/customXml" Target="../ink/ink133.xml"/><Relationship Id="rId80" Type="http://schemas.openxmlformats.org/officeDocument/2006/relationships/customXml" Target="../ink/ink137.xml"/><Relationship Id="rId85" Type="http://schemas.openxmlformats.org/officeDocument/2006/relationships/image" Target="../media/image108.png"/><Relationship Id="rId93" Type="http://schemas.openxmlformats.org/officeDocument/2006/relationships/customXml" Target="../ink/ink143.xml"/><Relationship Id="rId98" Type="http://schemas.openxmlformats.org/officeDocument/2006/relationships/image" Target="../media/image115.png"/><Relationship Id="rId3" Type="http://schemas.openxmlformats.org/officeDocument/2006/relationships/customXml" Target="../ink/ink98.xml"/><Relationship Id="rId12" Type="http://schemas.openxmlformats.org/officeDocument/2006/relationships/image" Target="../media/image75.png"/><Relationship Id="rId17" Type="http://schemas.openxmlformats.org/officeDocument/2006/relationships/customXml" Target="../ink/ink105.xml"/><Relationship Id="rId25" Type="http://schemas.openxmlformats.org/officeDocument/2006/relationships/customXml" Target="../ink/ink109.xml"/><Relationship Id="rId33" Type="http://schemas.openxmlformats.org/officeDocument/2006/relationships/customXml" Target="../ink/ink113.xml"/><Relationship Id="rId38" Type="http://schemas.openxmlformats.org/officeDocument/2006/relationships/image" Target="../media/image86.png"/><Relationship Id="rId46" Type="http://schemas.openxmlformats.org/officeDocument/2006/relationships/image" Target="../media/image40.png"/><Relationship Id="rId59" Type="http://schemas.openxmlformats.org/officeDocument/2006/relationships/customXml" Target="../ink/ink126.xml"/><Relationship Id="rId67" Type="http://schemas.openxmlformats.org/officeDocument/2006/relationships/customXml" Target="../ink/ink130.xml"/><Relationship Id="rId20" Type="http://schemas.openxmlformats.org/officeDocument/2006/relationships/image" Target="../media/image79.png"/><Relationship Id="rId41" Type="http://schemas.openxmlformats.org/officeDocument/2006/relationships/customXml" Target="../ink/ink117.xml"/><Relationship Id="rId54" Type="http://schemas.openxmlformats.org/officeDocument/2006/relationships/image" Target="../media/image93.png"/><Relationship Id="rId62" Type="http://schemas.openxmlformats.org/officeDocument/2006/relationships/image" Target="../media/image97.png"/><Relationship Id="rId70" Type="http://schemas.openxmlformats.org/officeDocument/2006/relationships/customXml" Target="../ink/ink132.xml"/><Relationship Id="rId75" Type="http://schemas.openxmlformats.org/officeDocument/2006/relationships/image" Target="../media/image103.png"/><Relationship Id="rId83" Type="http://schemas.openxmlformats.org/officeDocument/2006/relationships/image" Target="../media/image107.png"/><Relationship Id="rId88" Type="http://schemas.openxmlformats.org/officeDocument/2006/relationships/customXml" Target="../ink/ink141.xml"/><Relationship Id="rId91" Type="http://schemas.openxmlformats.org/officeDocument/2006/relationships/image" Target="../media/image111.png"/><Relationship Id="rId96" Type="http://schemas.openxmlformats.org/officeDocument/2006/relationships/image" Target="../media/image114.png"/><Relationship Id="rId1" Type="http://schemas.openxmlformats.org/officeDocument/2006/relationships/slideLayout" Target="../slideLayouts/slideLayout3.xml"/><Relationship Id="rId6" Type="http://schemas.openxmlformats.org/officeDocument/2006/relationships/image" Target="../media/image72.png"/><Relationship Id="rId15" Type="http://schemas.openxmlformats.org/officeDocument/2006/relationships/customXml" Target="../ink/ink104.xml"/><Relationship Id="rId23" Type="http://schemas.openxmlformats.org/officeDocument/2006/relationships/customXml" Target="../ink/ink108.xml"/><Relationship Id="rId28" Type="http://schemas.openxmlformats.org/officeDocument/2006/relationships/image" Target="../media/image49.png"/><Relationship Id="rId36" Type="http://schemas.openxmlformats.org/officeDocument/2006/relationships/image" Target="../media/image85.png"/><Relationship Id="rId49" Type="http://schemas.openxmlformats.org/officeDocument/2006/relationships/customXml" Target="../ink/ink121.xml"/><Relationship Id="rId57" Type="http://schemas.openxmlformats.org/officeDocument/2006/relationships/customXml" Target="../ink/ink125.xml"/><Relationship Id="rId10" Type="http://schemas.openxmlformats.org/officeDocument/2006/relationships/image" Target="../media/image74.png"/><Relationship Id="rId31" Type="http://schemas.openxmlformats.org/officeDocument/2006/relationships/customXml" Target="../ink/ink112.xml"/><Relationship Id="rId44" Type="http://schemas.openxmlformats.org/officeDocument/2006/relationships/image" Target="../media/image89.png"/><Relationship Id="rId52" Type="http://schemas.openxmlformats.org/officeDocument/2006/relationships/image" Target="../media/image92.png"/><Relationship Id="rId60" Type="http://schemas.openxmlformats.org/officeDocument/2006/relationships/image" Target="../media/image96.png"/><Relationship Id="rId65" Type="http://schemas.openxmlformats.org/officeDocument/2006/relationships/customXml" Target="../ink/ink129.xml"/><Relationship Id="rId73" Type="http://schemas.openxmlformats.org/officeDocument/2006/relationships/image" Target="../media/image102.png"/><Relationship Id="rId78" Type="http://schemas.openxmlformats.org/officeDocument/2006/relationships/customXml" Target="../ink/ink136.xml"/><Relationship Id="rId81" Type="http://schemas.openxmlformats.org/officeDocument/2006/relationships/image" Target="../media/image106.png"/><Relationship Id="rId86" Type="http://schemas.openxmlformats.org/officeDocument/2006/relationships/customXml" Target="../ink/ink140.xml"/><Relationship Id="rId94" Type="http://schemas.openxmlformats.org/officeDocument/2006/relationships/image" Target="../media/image113.png"/><Relationship Id="rId4" Type="http://schemas.openxmlformats.org/officeDocument/2006/relationships/image" Target="../media/image71.png"/><Relationship Id="rId9" Type="http://schemas.openxmlformats.org/officeDocument/2006/relationships/customXml" Target="../ink/ink101.xml"/><Relationship Id="rId13" Type="http://schemas.openxmlformats.org/officeDocument/2006/relationships/customXml" Target="../ink/ink103.xml"/><Relationship Id="rId18" Type="http://schemas.openxmlformats.org/officeDocument/2006/relationships/image" Target="../media/image78.png"/><Relationship Id="rId39" Type="http://schemas.openxmlformats.org/officeDocument/2006/relationships/customXml" Target="../ink/ink11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
          <p:cNvSpPr txBox="1">
            <a:spLocks noGrp="1"/>
          </p:cNvSpPr>
          <p:nvPr>
            <p:ph type="ctrTitle"/>
          </p:nvPr>
        </p:nvSpPr>
        <p:spPr>
          <a:xfrm>
            <a:off x="652461" y="819493"/>
            <a:ext cx="10887000" cy="2070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1100"/>
              <a:buFont typeface="Arial"/>
              <a:buNone/>
            </a:pPr>
            <a:r>
              <a:rPr lang="en-US" sz="3300" dirty="0">
                <a:latin typeface="Playfair Display SemiBold"/>
                <a:ea typeface="Playfair Display SemiBold"/>
                <a:cs typeface="Playfair Display SemiBold"/>
                <a:sym typeface="Playfair Display SemiBold"/>
              </a:rPr>
              <a:t>Experiments of Epsilon Dropout</a:t>
            </a:r>
            <a:endParaRPr sz="3300" dirty="0">
              <a:latin typeface="Playfair Display SemiBold"/>
              <a:ea typeface="Playfair Display SemiBold"/>
              <a:cs typeface="Playfair Display SemiBold"/>
              <a:sym typeface="Playfair Display SemiBold"/>
            </a:endParaRPr>
          </a:p>
        </p:txBody>
      </p:sp>
      <p:sp>
        <p:nvSpPr>
          <p:cNvPr id="87" name="Google Shape;87;p1"/>
          <p:cNvSpPr txBox="1">
            <a:spLocks noGrp="1"/>
          </p:cNvSpPr>
          <p:nvPr>
            <p:ph type="subTitle" idx="1"/>
          </p:nvPr>
        </p:nvSpPr>
        <p:spPr>
          <a:xfrm>
            <a:off x="2286001" y="3112341"/>
            <a:ext cx="7424737" cy="3107571"/>
          </a:xfrm>
          <a:prstGeom prst="rect">
            <a:avLst/>
          </a:prstGeom>
          <a:noFill/>
          <a:ln>
            <a:noFill/>
          </a:ln>
        </p:spPr>
        <p:txBody>
          <a:bodyPr spcFirstLastPara="1" wrap="square" lIns="91425" tIns="45700" rIns="91425" bIns="45700" anchor="t" anchorCtr="0">
            <a:noAutofit/>
          </a:bodyPr>
          <a:lstStyle/>
          <a:p>
            <a:pPr marL="228600" marR="0" lvl="0" indent="-228600" algn="ctr" rtl="0">
              <a:lnSpc>
                <a:spcPct val="100000"/>
              </a:lnSpc>
              <a:spcBef>
                <a:spcPts val="640"/>
              </a:spcBef>
              <a:spcAft>
                <a:spcPts val="0"/>
              </a:spcAft>
              <a:buClr>
                <a:srgbClr val="888888"/>
              </a:buClr>
              <a:buSzPts val="3200"/>
              <a:buFont typeface="Spectral"/>
              <a:buNone/>
            </a:pPr>
            <a:endParaRPr sz="2200" dirty="0">
              <a:latin typeface="Playfair Display"/>
              <a:ea typeface="Playfair Display"/>
              <a:cs typeface="Playfair Display"/>
              <a:sym typeface="Playfair Display"/>
            </a:endParaRPr>
          </a:p>
          <a:p>
            <a:pPr marL="0" marR="0" lvl="0" indent="0" algn="l" rtl="0">
              <a:lnSpc>
                <a:spcPct val="100000"/>
              </a:lnSpc>
              <a:spcBef>
                <a:spcPts val="640"/>
              </a:spcBef>
              <a:spcAft>
                <a:spcPts val="0"/>
              </a:spcAft>
              <a:buClr>
                <a:srgbClr val="888888"/>
              </a:buClr>
              <a:buSzPts val="3200"/>
              <a:buFont typeface="Spectral"/>
              <a:buNone/>
            </a:pPr>
            <a:endParaRPr sz="2200" dirty="0">
              <a:latin typeface="Playfair Display"/>
              <a:ea typeface="Playfair Display"/>
              <a:cs typeface="Playfair Display"/>
              <a:sym typeface="Playfair Display"/>
            </a:endParaRPr>
          </a:p>
          <a:p>
            <a:pPr marL="228600" marR="0" lvl="0" indent="-228600" algn="ctr" rtl="0">
              <a:lnSpc>
                <a:spcPct val="100000"/>
              </a:lnSpc>
              <a:spcBef>
                <a:spcPts val="640"/>
              </a:spcBef>
              <a:spcAft>
                <a:spcPts val="0"/>
              </a:spcAft>
              <a:buClr>
                <a:srgbClr val="888888"/>
              </a:buClr>
              <a:buSzPts val="3200"/>
              <a:buFont typeface="Spectral"/>
              <a:buNone/>
            </a:pPr>
            <a:r>
              <a:rPr lang="en-US" sz="1900" i="1" dirty="0">
                <a:latin typeface="Playfair Display"/>
                <a:ea typeface="Playfair Display"/>
                <a:cs typeface="Playfair Display"/>
                <a:sym typeface="Playfair Display"/>
              </a:rPr>
              <a:t>Prepared by</a:t>
            </a:r>
            <a:r>
              <a:rPr lang="en-US" sz="1900" dirty="0">
                <a:latin typeface="Playfair Display"/>
                <a:ea typeface="Playfair Display"/>
                <a:cs typeface="Playfair Display"/>
                <a:sym typeface="Playfair Display"/>
              </a:rPr>
              <a:t> </a:t>
            </a:r>
            <a:r>
              <a:rPr lang="en-US" sz="1600" dirty="0" err="1">
                <a:latin typeface="Playfair Display Medium"/>
                <a:ea typeface="Playfair Display Medium"/>
                <a:cs typeface="Playfair Display Medium"/>
                <a:sym typeface="Playfair Display Medium"/>
              </a:rPr>
              <a:t>Jie</a:t>
            </a:r>
            <a:r>
              <a:rPr lang="en-US" sz="1600" dirty="0">
                <a:latin typeface="Playfair Display Medium"/>
                <a:ea typeface="Playfair Display Medium"/>
                <a:cs typeface="Playfair Display Medium"/>
                <a:sym typeface="Playfair Display Medium"/>
              </a:rPr>
              <a:t> Yong Shin</a:t>
            </a:r>
            <a:endParaRPr sz="1600" dirty="0">
              <a:latin typeface="Playfair Display Medium"/>
              <a:ea typeface="Playfair Display Medium"/>
              <a:cs typeface="Playfair Display Medium"/>
              <a:sym typeface="Playfair Display Medium"/>
            </a:endParaRPr>
          </a:p>
          <a:p>
            <a:pPr marL="228600" marR="0" lvl="0" indent="-228600" algn="ctr" rtl="0">
              <a:lnSpc>
                <a:spcPct val="100000"/>
              </a:lnSpc>
              <a:spcBef>
                <a:spcPts val="640"/>
              </a:spcBef>
              <a:spcAft>
                <a:spcPts val="0"/>
              </a:spcAft>
              <a:buClr>
                <a:srgbClr val="888888"/>
              </a:buClr>
              <a:buSzPts val="3200"/>
              <a:buFont typeface="Spectral"/>
              <a:buNone/>
            </a:pPr>
            <a:r>
              <a:rPr lang="en-US" sz="1600" dirty="0">
                <a:latin typeface="Playfair Display Medium"/>
                <a:ea typeface="Playfair Display Medium"/>
                <a:cs typeface="Playfair Display Medium"/>
                <a:sym typeface="Playfair Display Medium"/>
              </a:rPr>
              <a:t>Advisor: Kang </a:t>
            </a:r>
            <a:r>
              <a:rPr lang="en-US" sz="1600" dirty="0" err="1">
                <a:latin typeface="Playfair Display Medium"/>
                <a:ea typeface="Playfair Display Medium"/>
                <a:cs typeface="Playfair Display Medium"/>
                <a:sym typeface="Playfair Display Medium"/>
              </a:rPr>
              <a:t>Dae</a:t>
            </a:r>
            <a:r>
              <a:rPr lang="en-US" sz="1600" dirty="0">
                <a:latin typeface="Playfair Display Medium"/>
                <a:ea typeface="Playfair Display Medium"/>
                <a:cs typeface="Playfair Display Medium"/>
                <a:sym typeface="Playfair Display Medium"/>
              </a:rPr>
              <a:t>-Ki</a:t>
            </a:r>
            <a:endParaRPr sz="1600" dirty="0">
              <a:latin typeface="Playfair Display Medium"/>
              <a:ea typeface="Playfair Display Medium"/>
              <a:cs typeface="Playfair Display Medium"/>
              <a:sym typeface="Playfair Display Medium"/>
            </a:endParaRPr>
          </a:p>
          <a:p>
            <a:pPr marL="228600" marR="0" lvl="0" indent="-228600" algn="ctr" rtl="0">
              <a:lnSpc>
                <a:spcPct val="100000"/>
              </a:lnSpc>
              <a:spcBef>
                <a:spcPts val="640"/>
              </a:spcBef>
              <a:spcAft>
                <a:spcPts val="0"/>
              </a:spcAft>
              <a:buClr>
                <a:srgbClr val="888888"/>
              </a:buClr>
              <a:buSzPts val="3200"/>
              <a:buFont typeface="Spectral"/>
              <a:buNone/>
            </a:pPr>
            <a:r>
              <a:rPr lang="en-US" sz="1500" dirty="0">
                <a:latin typeface="Playfair Display"/>
                <a:ea typeface="Playfair Display"/>
                <a:cs typeface="Playfair Display"/>
                <a:sym typeface="Playfair Display"/>
              </a:rPr>
              <a:t>6</a:t>
            </a:r>
            <a:r>
              <a:rPr lang="en-US" sz="1500" baseline="30000" dirty="0">
                <a:latin typeface="Playfair Display"/>
                <a:ea typeface="Playfair Display"/>
                <a:cs typeface="Playfair Display"/>
                <a:sym typeface="Playfair Display"/>
              </a:rPr>
              <a:t>th</a:t>
            </a:r>
            <a:r>
              <a:rPr lang="en-US" sz="1500" dirty="0">
                <a:latin typeface="Playfair Display"/>
                <a:ea typeface="Playfair Display"/>
                <a:cs typeface="Playfair Display"/>
                <a:sym typeface="Playfair Display"/>
              </a:rPr>
              <a:t> April 2023</a:t>
            </a:r>
            <a:endParaRPr sz="1500" dirty="0">
              <a:latin typeface="Playfair Display"/>
              <a:ea typeface="Playfair Display"/>
              <a:cs typeface="Playfair Display"/>
              <a:sym typeface="Playfair Display"/>
            </a:endParaRPr>
          </a:p>
          <a:p>
            <a:pPr marL="228600" marR="0" lvl="0" indent="-228600" algn="ctr" rtl="0">
              <a:lnSpc>
                <a:spcPct val="100000"/>
              </a:lnSpc>
              <a:spcBef>
                <a:spcPts val="640"/>
              </a:spcBef>
              <a:spcAft>
                <a:spcPts val="0"/>
              </a:spcAft>
              <a:buClr>
                <a:srgbClr val="888888"/>
              </a:buClr>
              <a:buSzPts val="3200"/>
              <a:buFont typeface="Spectral"/>
              <a:buNone/>
            </a:pPr>
            <a:endParaRPr sz="2600" dirty="0">
              <a:latin typeface="Playfair Display"/>
              <a:ea typeface="Playfair Display"/>
              <a:cs typeface="Playfair Display"/>
              <a:sym typeface="Playfair Display"/>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4" name="Google Shape;98;p3">
            <a:extLst>
              <a:ext uri="{FF2B5EF4-FFF2-40B4-BE49-F238E27FC236}">
                <a16:creationId xmlns:a16="http://schemas.microsoft.com/office/drawing/2014/main" id="{ADDE21E2-8F03-41BF-9C04-7D699A475705}"/>
              </a:ext>
            </a:extLst>
          </p:cNvPr>
          <p:cNvSpPr/>
          <p:nvPr/>
        </p:nvSpPr>
        <p:spPr>
          <a:xfrm>
            <a:off x="731746" y="2890559"/>
            <a:ext cx="5687100" cy="533400"/>
          </a:xfrm>
          <a:prstGeom prst="rect">
            <a:avLst/>
          </a:prstGeom>
          <a:solidFill>
            <a:srgbClr val="C00000"/>
          </a:solidFill>
          <a:ln>
            <a:noFill/>
          </a:ln>
          <a:effectLst>
            <a:outerShdw blurRad="50800" dist="38100" dir="2700000" sx="102000" sy="102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bg1"/>
              </a:solidFill>
              <a:latin typeface="Calibri"/>
              <a:ea typeface="Calibri"/>
              <a:cs typeface="Calibri"/>
              <a:sym typeface="Calibri"/>
            </a:endParaRPr>
          </a:p>
        </p:txBody>
      </p:sp>
      <p:sp>
        <p:nvSpPr>
          <p:cNvPr id="92" name="Google Shape;92;p2"/>
          <p:cNvSpPr txBox="1">
            <a:spLocks noGrp="1"/>
          </p:cNvSpPr>
          <p:nvPr>
            <p:ph type="title"/>
          </p:nvPr>
        </p:nvSpPr>
        <p:spPr>
          <a:xfrm>
            <a:off x="0" y="685800"/>
            <a:ext cx="12192000" cy="66675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3200"/>
              <a:buFont typeface="Spectral Light"/>
              <a:buNone/>
            </a:pPr>
            <a:r>
              <a:rPr lang="en-US" dirty="0">
                <a:latin typeface="Playfair Display Medium"/>
                <a:ea typeface="Playfair Display Medium"/>
                <a:cs typeface="Playfair Display Medium"/>
                <a:sym typeface="Playfair Display Medium"/>
              </a:rPr>
              <a:t>Outline</a:t>
            </a:r>
            <a:endParaRPr dirty="0">
              <a:latin typeface="Playfair Display Medium"/>
              <a:ea typeface="Playfair Display Medium"/>
              <a:cs typeface="Playfair Display Medium"/>
              <a:sym typeface="Playfair Display Medium"/>
            </a:endParaRPr>
          </a:p>
        </p:txBody>
      </p:sp>
      <p:sp>
        <p:nvSpPr>
          <p:cNvPr id="93" name="Google Shape;93;p2"/>
          <p:cNvSpPr txBox="1">
            <a:spLocks noGrp="1"/>
          </p:cNvSpPr>
          <p:nvPr>
            <p:ph type="body" idx="1"/>
          </p:nvPr>
        </p:nvSpPr>
        <p:spPr>
          <a:xfrm>
            <a:off x="290514" y="1562102"/>
            <a:ext cx="11610975" cy="4525963"/>
          </a:xfrm>
          <a:prstGeom prst="rect">
            <a:avLst/>
          </a:prstGeom>
          <a:noFill/>
          <a:ln>
            <a:noFill/>
          </a:ln>
        </p:spPr>
        <p:txBody>
          <a:bodyPr spcFirstLastPara="1" wrap="square" lIns="91425" tIns="45700" rIns="91425" bIns="45700" anchor="t" anchorCtr="0">
            <a:noAutofit/>
          </a:bodyPr>
          <a:lstStyle/>
          <a:p>
            <a:pPr marL="508000" lvl="0" algn="l" rtl="0">
              <a:lnSpc>
                <a:spcPct val="100000"/>
              </a:lnSpc>
              <a:spcBef>
                <a:spcPts val="1200"/>
              </a:spcBef>
              <a:spcAft>
                <a:spcPts val="0"/>
              </a:spcAft>
              <a:buSzPts val="2800"/>
              <a:buFont typeface="Wingdings" panose="05000000000000000000" pitchFamily="2" charset="2"/>
              <a:buChar char="§"/>
            </a:pPr>
            <a:r>
              <a:rPr lang="en-US" sz="2800" dirty="0">
                <a:solidFill>
                  <a:schemeClr val="bg1">
                    <a:lumMod val="50000"/>
                  </a:schemeClr>
                </a:solidFill>
              </a:rPr>
              <a:t>Main Idea</a:t>
            </a:r>
          </a:p>
          <a:p>
            <a:pPr marL="508000" lvl="0" algn="l" rtl="0">
              <a:lnSpc>
                <a:spcPct val="100000"/>
              </a:lnSpc>
              <a:spcBef>
                <a:spcPts val="1200"/>
              </a:spcBef>
              <a:spcAft>
                <a:spcPts val="0"/>
              </a:spcAft>
              <a:buSzPts val="2800"/>
              <a:buFont typeface="Wingdings" panose="05000000000000000000" pitchFamily="2" charset="2"/>
              <a:buChar char="§"/>
            </a:pPr>
            <a:r>
              <a:rPr lang="en-US" sz="2800" dirty="0">
                <a:solidFill>
                  <a:schemeClr val="bg1">
                    <a:lumMod val="50000"/>
                  </a:schemeClr>
                </a:solidFill>
              </a:rPr>
              <a:t>Implementation</a:t>
            </a:r>
          </a:p>
          <a:p>
            <a:pPr marL="508000" lvl="0" algn="l" rtl="0">
              <a:lnSpc>
                <a:spcPct val="100000"/>
              </a:lnSpc>
              <a:spcBef>
                <a:spcPts val="1200"/>
              </a:spcBef>
              <a:spcAft>
                <a:spcPts val="0"/>
              </a:spcAft>
              <a:buSzPts val="2800"/>
              <a:buFont typeface="Wingdings" panose="05000000000000000000" pitchFamily="2" charset="2"/>
              <a:buChar char="§"/>
            </a:pPr>
            <a:r>
              <a:rPr lang="en-US" altLang="ko-KR" sz="2800" dirty="0">
                <a:solidFill>
                  <a:schemeClr val="bg1"/>
                </a:solidFill>
              </a:rPr>
              <a:t>Experimental </a:t>
            </a:r>
            <a:r>
              <a:rPr lang="en-US" sz="2800" dirty="0">
                <a:solidFill>
                  <a:schemeClr val="bg1"/>
                </a:solidFill>
              </a:rPr>
              <a:t>Results</a:t>
            </a:r>
          </a:p>
          <a:p>
            <a:pPr marL="508000" lvl="0" algn="l" rtl="0">
              <a:lnSpc>
                <a:spcPct val="100000"/>
              </a:lnSpc>
              <a:spcBef>
                <a:spcPts val="1200"/>
              </a:spcBef>
              <a:spcAft>
                <a:spcPts val="0"/>
              </a:spcAft>
              <a:buSzPts val="2800"/>
              <a:buFont typeface="Wingdings" panose="05000000000000000000" pitchFamily="2" charset="2"/>
              <a:buChar char="§"/>
            </a:pPr>
            <a:r>
              <a:rPr lang="en-US" sz="2800" dirty="0">
                <a:solidFill>
                  <a:schemeClr val="bg1">
                    <a:lumMod val="50000"/>
                  </a:schemeClr>
                </a:solidFill>
              </a:rPr>
              <a:t>Conclusion</a:t>
            </a:r>
          </a:p>
          <a:p>
            <a:pPr marL="508000" lvl="0" algn="l" rtl="0">
              <a:lnSpc>
                <a:spcPct val="100000"/>
              </a:lnSpc>
              <a:spcBef>
                <a:spcPts val="1200"/>
              </a:spcBef>
              <a:spcAft>
                <a:spcPts val="0"/>
              </a:spcAft>
              <a:buSzPts val="2800"/>
              <a:buFont typeface="Wingdings" panose="05000000000000000000" pitchFamily="2" charset="2"/>
              <a:buChar char="§"/>
            </a:pPr>
            <a:r>
              <a:rPr lang="en-US" sz="2800" dirty="0">
                <a:solidFill>
                  <a:schemeClr val="bg1">
                    <a:lumMod val="50000"/>
                  </a:schemeClr>
                </a:solidFill>
              </a:rPr>
              <a:t>Possible Further Works</a:t>
            </a:r>
          </a:p>
        </p:txBody>
      </p:sp>
    </p:spTree>
    <p:extLst>
      <p:ext uri="{BB962C8B-B14F-4D97-AF65-F5344CB8AC3E}">
        <p14:creationId xmlns:p14="http://schemas.microsoft.com/office/powerpoint/2010/main" val="3480340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6"/>
          <p:cNvSpPr txBox="1">
            <a:spLocks noGrp="1"/>
          </p:cNvSpPr>
          <p:nvPr>
            <p:ph type="title"/>
          </p:nvPr>
        </p:nvSpPr>
        <p:spPr>
          <a:xfrm>
            <a:off x="0" y="685800"/>
            <a:ext cx="12192000" cy="6669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4400"/>
              <a:buFont typeface="Spectral SemiBold"/>
              <a:buNone/>
            </a:pPr>
            <a:r>
              <a:rPr lang="en-US" sz="2800" dirty="0"/>
              <a:t>Experimental Results</a:t>
            </a:r>
            <a:endParaRPr sz="2800" dirty="0"/>
          </a:p>
        </p:txBody>
      </p:sp>
      <p:sp>
        <p:nvSpPr>
          <p:cNvPr id="120" name="Google Shape;120;p6"/>
          <p:cNvSpPr txBox="1">
            <a:spLocks noGrp="1"/>
          </p:cNvSpPr>
          <p:nvPr>
            <p:ph type="sldNum" idx="12"/>
          </p:nvPr>
        </p:nvSpPr>
        <p:spPr>
          <a:xfrm>
            <a:off x="9296400" y="6482090"/>
            <a:ext cx="2743200" cy="2616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11</a:t>
            </a:fld>
            <a:endParaRPr/>
          </a:p>
        </p:txBody>
      </p:sp>
      <p:sp>
        <p:nvSpPr>
          <p:cNvPr id="4" name="Google Shape;106;p4">
            <a:extLst>
              <a:ext uri="{FF2B5EF4-FFF2-40B4-BE49-F238E27FC236}">
                <a16:creationId xmlns:a16="http://schemas.microsoft.com/office/drawing/2014/main" id="{AB9E0EA0-F226-E22D-0E99-3CC75E5FCCAC}"/>
              </a:ext>
            </a:extLst>
          </p:cNvPr>
          <p:cNvSpPr txBox="1">
            <a:spLocks noGrp="1"/>
          </p:cNvSpPr>
          <p:nvPr>
            <p:ph type="body" idx="1"/>
          </p:nvPr>
        </p:nvSpPr>
        <p:spPr>
          <a:xfrm>
            <a:off x="285750" y="5288998"/>
            <a:ext cx="11620500" cy="1058013"/>
          </a:xfrm>
          <a:prstGeom prst="rect">
            <a:avLst/>
          </a:prstGeom>
          <a:noFill/>
          <a:ln>
            <a:noFill/>
          </a:ln>
        </p:spPr>
        <p:txBody>
          <a:bodyPr spcFirstLastPara="1" wrap="square" lIns="91425" tIns="45700" rIns="91425" bIns="45700" anchor="b" anchorCtr="0">
            <a:noAutofit/>
          </a:bodyPr>
          <a:lstStyle/>
          <a:p>
            <a:pPr marL="431800">
              <a:lnSpc>
                <a:spcPct val="150000"/>
              </a:lnSpc>
              <a:buSzPts val="2200"/>
              <a:buFont typeface="Arial" panose="020B0604020202020204" pitchFamily="34" charset="0"/>
              <a:buChar char="•"/>
            </a:pPr>
            <a:endParaRPr lang="en-US" sz="2200" dirty="0"/>
          </a:p>
          <a:p>
            <a:pPr marL="431800">
              <a:lnSpc>
                <a:spcPct val="150000"/>
              </a:lnSpc>
              <a:buSzPts val="2200"/>
              <a:buFont typeface="Arial" panose="020B0604020202020204" pitchFamily="34" charset="0"/>
              <a:buChar char="•"/>
            </a:pPr>
            <a:endParaRPr lang="en-US" sz="2200" dirty="0"/>
          </a:p>
          <a:p>
            <a:pPr marL="431800">
              <a:lnSpc>
                <a:spcPct val="150000"/>
              </a:lnSpc>
              <a:buSzPts val="2200"/>
              <a:buFont typeface="Arial" panose="020B0604020202020204" pitchFamily="34" charset="0"/>
              <a:buChar char="•"/>
            </a:pPr>
            <a:endParaRPr lang="en-US" sz="2200" dirty="0"/>
          </a:p>
          <a:p>
            <a:pPr marL="431800">
              <a:lnSpc>
                <a:spcPct val="150000"/>
              </a:lnSpc>
              <a:buSzPts val="2200"/>
              <a:buFont typeface="Arial" panose="020B0604020202020204" pitchFamily="34" charset="0"/>
              <a:buChar char="•"/>
            </a:pPr>
            <a:r>
              <a:rPr lang="en-US" sz="2200" dirty="0"/>
              <a:t>This experiment has been done on the </a:t>
            </a:r>
            <a:r>
              <a:rPr lang="en-US" sz="2200" dirty="0" err="1"/>
              <a:t>Fashion_MNIST</a:t>
            </a:r>
            <a:r>
              <a:rPr lang="en-US" sz="2200" dirty="0"/>
              <a:t> dataset.</a:t>
            </a:r>
          </a:p>
          <a:p>
            <a:pPr marL="431800">
              <a:lnSpc>
                <a:spcPct val="150000"/>
              </a:lnSpc>
              <a:buSzPts val="2200"/>
              <a:buFont typeface="Arial" panose="020B0604020202020204" pitchFamily="34" charset="0"/>
              <a:buChar char="•"/>
            </a:pPr>
            <a:r>
              <a:rPr lang="en-US" sz="2200" dirty="0"/>
              <a:t>From Epoch 6, the Dropout function changed to High-drop.</a:t>
            </a:r>
          </a:p>
        </p:txBody>
      </p:sp>
      <p:pic>
        <p:nvPicPr>
          <p:cNvPr id="5" name="그림 4">
            <a:extLst>
              <a:ext uri="{FF2B5EF4-FFF2-40B4-BE49-F238E27FC236}">
                <a16:creationId xmlns:a16="http://schemas.microsoft.com/office/drawing/2014/main" id="{21161F11-1E8D-415B-8E0D-6593746E84F1}"/>
              </a:ext>
            </a:extLst>
          </p:cNvPr>
          <p:cNvPicPr>
            <a:picLocks noChangeAspect="1"/>
          </p:cNvPicPr>
          <p:nvPr/>
        </p:nvPicPr>
        <p:blipFill>
          <a:blip r:embed="rId3"/>
          <a:stretch>
            <a:fillRect/>
          </a:stretch>
        </p:blipFill>
        <p:spPr>
          <a:xfrm>
            <a:off x="656747" y="1595893"/>
            <a:ext cx="10878505" cy="3424341"/>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6"/>
          <p:cNvSpPr txBox="1">
            <a:spLocks noGrp="1"/>
          </p:cNvSpPr>
          <p:nvPr>
            <p:ph type="title"/>
          </p:nvPr>
        </p:nvSpPr>
        <p:spPr>
          <a:xfrm>
            <a:off x="0" y="685800"/>
            <a:ext cx="12192000" cy="6669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4400"/>
              <a:buFont typeface="Spectral SemiBold"/>
              <a:buNone/>
            </a:pPr>
            <a:r>
              <a:rPr lang="en-US" sz="2800" dirty="0"/>
              <a:t>Experimental Results</a:t>
            </a:r>
            <a:endParaRPr sz="2800" dirty="0"/>
          </a:p>
        </p:txBody>
      </p:sp>
      <p:sp>
        <p:nvSpPr>
          <p:cNvPr id="120" name="Google Shape;120;p6"/>
          <p:cNvSpPr txBox="1">
            <a:spLocks noGrp="1"/>
          </p:cNvSpPr>
          <p:nvPr>
            <p:ph type="sldNum" idx="12"/>
          </p:nvPr>
        </p:nvSpPr>
        <p:spPr>
          <a:xfrm>
            <a:off x="9296400" y="6482090"/>
            <a:ext cx="2743200" cy="2616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12</a:t>
            </a:fld>
            <a:endParaRPr/>
          </a:p>
        </p:txBody>
      </p:sp>
      <p:sp>
        <p:nvSpPr>
          <p:cNvPr id="4" name="Google Shape;106;p4">
            <a:extLst>
              <a:ext uri="{FF2B5EF4-FFF2-40B4-BE49-F238E27FC236}">
                <a16:creationId xmlns:a16="http://schemas.microsoft.com/office/drawing/2014/main" id="{AB9E0EA0-F226-E22D-0E99-3CC75E5FCCAC}"/>
              </a:ext>
            </a:extLst>
          </p:cNvPr>
          <p:cNvSpPr txBox="1">
            <a:spLocks noGrp="1"/>
          </p:cNvSpPr>
          <p:nvPr>
            <p:ph type="body" idx="1"/>
          </p:nvPr>
        </p:nvSpPr>
        <p:spPr>
          <a:xfrm>
            <a:off x="285750" y="5029200"/>
            <a:ext cx="11620500" cy="1317812"/>
          </a:xfrm>
          <a:prstGeom prst="rect">
            <a:avLst/>
          </a:prstGeom>
          <a:noFill/>
          <a:ln>
            <a:noFill/>
          </a:ln>
        </p:spPr>
        <p:txBody>
          <a:bodyPr spcFirstLastPara="1" wrap="square" lIns="91425" tIns="45700" rIns="91425" bIns="45700" anchor="b" anchorCtr="0">
            <a:noAutofit/>
          </a:bodyPr>
          <a:lstStyle/>
          <a:p>
            <a:pPr marL="431800">
              <a:lnSpc>
                <a:spcPct val="150000"/>
              </a:lnSpc>
              <a:buSzPts val="2200"/>
              <a:buFont typeface="Arial" panose="020B0604020202020204" pitchFamily="34" charset="0"/>
              <a:buChar char="•"/>
            </a:pPr>
            <a:endParaRPr lang="en-US" sz="2200" dirty="0"/>
          </a:p>
          <a:p>
            <a:pPr marL="431800">
              <a:lnSpc>
                <a:spcPct val="150000"/>
              </a:lnSpc>
              <a:buSzPts val="2200"/>
              <a:buFont typeface="Arial" panose="020B0604020202020204" pitchFamily="34" charset="0"/>
              <a:buChar char="•"/>
            </a:pPr>
            <a:endParaRPr lang="en-US" sz="2200" dirty="0"/>
          </a:p>
          <a:p>
            <a:pPr marL="431800">
              <a:lnSpc>
                <a:spcPct val="150000"/>
              </a:lnSpc>
              <a:buSzPts val="2200"/>
              <a:buFont typeface="Arial" panose="020B0604020202020204" pitchFamily="34" charset="0"/>
              <a:buChar char="•"/>
            </a:pPr>
            <a:endParaRPr lang="en-US" sz="2200" dirty="0"/>
          </a:p>
          <a:p>
            <a:pPr marL="431800">
              <a:buSzPts val="2200"/>
              <a:buFont typeface="Arial" panose="020B0604020202020204" pitchFamily="34" charset="0"/>
              <a:buChar char="•"/>
            </a:pPr>
            <a:r>
              <a:rPr lang="en-US" sz="2200" dirty="0"/>
              <a:t>This experiment has been done on the </a:t>
            </a:r>
            <a:r>
              <a:rPr lang="en-US" sz="2200" dirty="0" err="1"/>
              <a:t>Fashion_MNIST</a:t>
            </a:r>
            <a:r>
              <a:rPr lang="en-US" sz="2200" dirty="0"/>
              <a:t> dataset.</a:t>
            </a:r>
          </a:p>
          <a:p>
            <a:pPr marL="431800">
              <a:buSzPts val="2200"/>
              <a:buFont typeface="Arial" panose="020B0604020202020204" pitchFamily="34" charset="0"/>
              <a:buChar char="•"/>
            </a:pPr>
            <a:r>
              <a:rPr lang="en-US" sz="2200" dirty="0"/>
              <a:t>From Epoch 6, the Dropout function changed to High-drop.</a:t>
            </a:r>
          </a:p>
          <a:p>
            <a:pPr marL="431800">
              <a:buSzPts val="2200"/>
              <a:buFont typeface="Arial" panose="020B0604020202020204" pitchFamily="34" charset="0"/>
              <a:buChar char="•"/>
            </a:pPr>
            <a:r>
              <a:rPr lang="en-US" sz="2200" dirty="0"/>
              <a:t>We have changed the order to (Low &gt; High).</a:t>
            </a:r>
            <a:endParaRPr sz="2200" dirty="0"/>
          </a:p>
        </p:txBody>
      </p:sp>
      <p:pic>
        <p:nvPicPr>
          <p:cNvPr id="3" name="그림 2" descr="차트이(가) 표시된 사진&#10;&#10;자동 생성된 설명">
            <a:extLst>
              <a:ext uri="{FF2B5EF4-FFF2-40B4-BE49-F238E27FC236}">
                <a16:creationId xmlns:a16="http://schemas.microsoft.com/office/drawing/2014/main" id="{488A91CD-DD2C-47D9-B9B9-09E29888FFA6}"/>
              </a:ext>
            </a:extLst>
          </p:cNvPr>
          <p:cNvPicPr>
            <a:picLocks noChangeAspect="1"/>
          </p:cNvPicPr>
          <p:nvPr/>
        </p:nvPicPr>
        <p:blipFill>
          <a:blip r:embed="rId3"/>
          <a:stretch>
            <a:fillRect/>
          </a:stretch>
        </p:blipFill>
        <p:spPr>
          <a:xfrm>
            <a:off x="2995730" y="1424418"/>
            <a:ext cx="5834505" cy="3698819"/>
          </a:xfrm>
          <a:prstGeom prst="rect">
            <a:avLst/>
          </a:prstGeom>
        </p:spPr>
      </p:pic>
    </p:spTree>
    <p:extLst>
      <p:ext uri="{BB962C8B-B14F-4D97-AF65-F5344CB8AC3E}">
        <p14:creationId xmlns:p14="http://schemas.microsoft.com/office/powerpoint/2010/main" val="3609550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6"/>
          <p:cNvSpPr txBox="1">
            <a:spLocks noGrp="1"/>
          </p:cNvSpPr>
          <p:nvPr>
            <p:ph type="title"/>
          </p:nvPr>
        </p:nvSpPr>
        <p:spPr>
          <a:xfrm>
            <a:off x="0" y="685800"/>
            <a:ext cx="12192000" cy="6669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4400"/>
              <a:buFont typeface="Spectral SemiBold"/>
              <a:buNone/>
            </a:pPr>
            <a:r>
              <a:rPr lang="en-US" sz="2800" dirty="0"/>
              <a:t>Experimental Results</a:t>
            </a:r>
            <a:endParaRPr sz="2800" dirty="0"/>
          </a:p>
        </p:txBody>
      </p:sp>
      <p:sp>
        <p:nvSpPr>
          <p:cNvPr id="120" name="Google Shape;120;p6"/>
          <p:cNvSpPr txBox="1">
            <a:spLocks noGrp="1"/>
          </p:cNvSpPr>
          <p:nvPr>
            <p:ph type="sldNum" idx="12"/>
          </p:nvPr>
        </p:nvSpPr>
        <p:spPr>
          <a:xfrm>
            <a:off x="9296400" y="6482090"/>
            <a:ext cx="2743200" cy="2616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13</a:t>
            </a:fld>
            <a:endParaRPr/>
          </a:p>
        </p:txBody>
      </p:sp>
      <p:sp>
        <p:nvSpPr>
          <p:cNvPr id="4" name="Google Shape;106;p4">
            <a:extLst>
              <a:ext uri="{FF2B5EF4-FFF2-40B4-BE49-F238E27FC236}">
                <a16:creationId xmlns:a16="http://schemas.microsoft.com/office/drawing/2014/main" id="{AB9E0EA0-F226-E22D-0E99-3CC75E5FCCAC}"/>
              </a:ext>
            </a:extLst>
          </p:cNvPr>
          <p:cNvSpPr txBox="1">
            <a:spLocks noGrp="1"/>
          </p:cNvSpPr>
          <p:nvPr>
            <p:ph type="body" idx="1"/>
          </p:nvPr>
        </p:nvSpPr>
        <p:spPr>
          <a:xfrm>
            <a:off x="285750" y="5791200"/>
            <a:ext cx="11620500" cy="555812"/>
          </a:xfrm>
          <a:prstGeom prst="rect">
            <a:avLst/>
          </a:prstGeom>
          <a:noFill/>
          <a:ln>
            <a:noFill/>
          </a:ln>
        </p:spPr>
        <p:txBody>
          <a:bodyPr spcFirstLastPara="1" wrap="square" lIns="91425" tIns="45700" rIns="91425" bIns="45700" anchor="b" anchorCtr="0">
            <a:noAutofit/>
          </a:bodyPr>
          <a:lstStyle/>
          <a:p>
            <a:pPr marL="431800">
              <a:lnSpc>
                <a:spcPct val="150000"/>
              </a:lnSpc>
              <a:buSzPts val="2200"/>
              <a:buFont typeface="Arial" panose="020B0604020202020204" pitchFamily="34" charset="0"/>
              <a:buChar char="•"/>
            </a:pPr>
            <a:r>
              <a:rPr lang="en-US" sz="2200" dirty="0"/>
              <a:t>From Epoch 6, the Dropout function changed to Low-drop.</a:t>
            </a:r>
          </a:p>
          <a:p>
            <a:pPr marL="431800">
              <a:lnSpc>
                <a:spcPct val="150000"/>
              </a:lnSpc>
              <a:buSzPts val="2200"/>
              <a:buFont typeface="Arial" panose="020B0604020202020204" pitchFamily="34" charset="0"/>
              <a:buChar char="•"/>
            </a:pPr>
            <a:r>
              <a:rPr lang="en-US" sz="2200" dirty="0"/>
              <a:t>Result was worse when High-drop was on the run.</a:t>
            </a:r>
          </a:p>
        </p:txBody>
      </p:sp>
      <p:pic>
        <p:nvPicPr>
          <p:cNvPr id="3" name="그림 2">
            <a:extLst>
              <a:ext uri="{FF2B5EF4-FFF2-40B4-BE49-F238E27FC236}">
                <a16:creationId xmlns:a16="http://schemas.microsoft.com/office/drawing/2014/main" id="{6C3771C3-E6B5-4DD1-BDE2-3460E12FAC3B}"/>
              </a:ext>
            </a:extLst>
          </p:cNvPr>
          <p:cNvPicPr>
            <a:picLocks noChangeAspect="1"/>
          </p:cNvPicPr>
          <p:nvPr/>
        </p:nvPicPr>
        <p:blipFill>
          <a:blip r:embed="rId3"/>
          <a:stretch>
            <a:fillRect/>
          </a:stretch>
        </p:blipFill>
        <p:spPr>
          <a:xfrm>
            <a:off x="709125" y="1635531"/>
            <a:ext cx="10773750" cy="3384703"/>
          </a:xfrm>
          <a:prstGeom prst="rect">
            <a:avLst/>
          </a:prstGeom>
        </p:spPr>
      </p:pic>
    </p:spTree>
    <p:extLst>
      <p:ext uri="{BB962C8B-B14F-4D97-AF65-F5344CB8AC3E}">
        <p14:creationId xmlns:p14="http://schemas.microsoft.com/office/powerpoint/2010/main" val="24067525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6"/>
          <p:cNvSpPr txBox="1">
            <a:spLocks noGrp="1"/>
          </p:cNvSpPr>
          <p:nvPr>
            <p:ph type="title"/>
          </p:nvPr>
        </p:nvSpPr>
        <p:spPr>
          <a:xfrm>
            <a:off x="0" y="685800"/>
            <a:ext cx="12192000" cy="6669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4400"/>
              <a:buFont typeface="Spectral SemiBold"/>
              <a:buNone/>
            </a:pPr>
            <a:r>
              <a:rPr lang="en-US" sz="2800" dirty="0"/>
              <a:t>Experimental Results</a:t>
            </a:r>
            <a:endParaRPr sz="2800" dirty="0"/>
          </a:p>
        </p:txBody>
      </p:sp>
      <p:sp>
        <p:nvSpPr>
          <p:cNvPr id="120" name="Google Shape;120;p6"/>
          <p:cNvSpPr txBox="1">
            <a:spLocks noGrp="1"/>
          </p:cNvSpPr>
          <p:nvPr>
            <p:ph type="sldNum" idx="12"/>
          </p:nvPr>
        </p:nvSpPr>
        <p:spPr>
          <a:xfrm>
            <a:off x="9296400" y="6482090"/>
            <a:ext cx="2743200" cy="2616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14</a:t>
            </a:fld>
            <a:endParaRPr/>
          </a:p>
        </p:txBody>
      </p:sp>
      <p:sp>
        <p:nvSpPr>
          <p:cNvPr id="4" name="Google Shape;106;p4">
            <a:extLst>
              <a:ext uri="{FF2B5EF4-FFF2-40B4-BE49-F238E27FC236}">
                <a16:creationId xmlns:a16="http://schemas.microsoft.com/office/drawing/2014/main" id="{AB9E0EA0-F226-E22D-0E99-3CC75E5FCCAC}"/>
              </a:ext>
            </a:extLst>
          </p:cNvPr>
          <p:cNvSpPr txBox="1">
            <a:spLocks noGrp="1"/>
          </p:cNvSpPr>
          <p:nvPr>
            <p:ph type="body" idx="1"/>
          </p:nvPr>
        </p:nvSpPr>
        <p:spPr>
          <a:xfrm>
            <a:off x="285750" y="5791200"/>
            <a:ext cx="11620500" cy="555812"/>
          </a:xfrm>
          <a:prstGeom prst="rect">
            <a:avLst/>
          </a:prstGeom>
          <a:noFill/>
          <a:ln>
            <a:noFill/>
          </a:ln>
        </p:spPr>
        <p:txBody>
          <a:bodyPr spcFirstLastPara="1" wrap="square" lIns="91425" tIns="45700" rIns="91425" bIns="45700" anchor="b" anchorCtr="0">
            <a:noAutofit/>
          </a:bodyPr>
          <a:lstStyle/>
          <a:p>
            <a:pPr marL="431800">
              <a:buSzPts val="2200"/>
              <a:buFont typeface="Arial" panose="020B0604020202020204" pitchFamily="34" charset="0"/>
              <a:buChar char="•"/>
            </a:pPr>
            <a:r>
              <a:rPr lang="en-US" sz="2200" dirty="0"/>
              <a:t>From Epoch 6, the Dropout function changed to Low-drop.</a:t>
            </a:r>
          </a:p>
          <a:p>
            <a:pPr marL="431800">
              <a:buSzPts val="2200"/>
              <a:buFont typeface="Arial" panose="020B0604020202020204" pitchFamily="34" charset="0"/>
              <a:buChar char="•"/>
            </a:pPr>
            <a:r>
              <a:rPr lang="en-US" sz="2200" dirty="0"/>
              <a:t>Result was worse when High-drop was on the run.</a:t>
            </a:r>
          </a:p>
          <a:p>
            <a:pPr marL="431800">
              <a:buSzPts val="2200"/>
              <a:buFont typeface="Arial" panose="020B0604020202020204" pitchFamily="34" charset="0"/>
              <a:buChar char="•"/>
            </a:pPr>
            <a:r>
              <a:rPr lang="en-US" sz="2200" dirty="0"/>
              <a:t>We have tried with a bigger number of epochs.</a:t>
            </a:r>
            <a:endParaRPr sz="2200" dirty="0"/>
          </a:p>
        </p:txBody>
      </p:sp>
      <p:pic>
        <p:nvPicPr>
          <p:cNvPr id="5" name="그림 4" descr="차트이(가) 표시된 사진&#10;&#10;자동 생성된 설명">
            <a:extLst>
              <a:ext uri="{FF2B5EF4-FFF2-40B4-BE49-F238E27FC236}">
                <a16:creationId xmlns:a16="http://schemas.microsoft.com/office/drawing/2014/main" id="{8AEE6B9D-66BB-472A-ADAB-3788D2E945E4}"/>
              </a:ext>
            </a:extLst>
          </p:cNvPr>
          <p:cNvPicPr>
            <a:picLocks noChangeAspect="1"/>
          </p:cNvPicPr>
          <p:nvPr/>
        </p:nvPicPr>
        <p:blipFill>
          <a:blip r:embed="rId3"/>
          <a:stretch>
            <a:fillRect/>
          </a:stretch>
        </p:blipFill>
        <p:spPr>
          <a:xfrm>
            <a:off x="3056964" y="1444965"/>
            <a:ext cx="5782236" cy="3665683"/>
          </a:xfrm>
          <a:prstGeom prst="rect">
            <a:avLst/>
          </a:prstGeom>
        </p:spPr>
      </p:pic>
    </p:spTree>
    <p:extLst>
      <p:ext uri="{BB962C8B-B14F-4D97-AF65-F5344CB8AC3E}">
        <p14:creationId xmlns:p14="http://schemas.microsoft.com/office/powerpoint/2010/main" val="38713266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6"/>
          <p:cNvSpPr txBox="1">
            <a:spLocks noGrp="1"/>
          </p:cNvSpPr>
          <p:nvPr>
            <p:ph type="title"/>
          </p:nvPr>
        </p:nvSpPr>
        <p:spPr>
          <a:xfrm>
            <a:off x="0" y="685800"/>
            <a:ext cx="12192000" cy="6669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4400"/>
              <a:buFont typeface="Spectral SemiBold"/>
              <a:buNone/>
            </a:pPr>
            <a:r>
              <a:rPr lang="en-US" sz="2800" dirty="0"/>
              <a:t>Experimental Results</a:t>
            </a:r>
            <a:endParaRPr sz="2800" dirty="0"/>
          </a:p>
        </p:txBody>
      </p:sp>
      <p:sp>
        <p:nvSpPr>
          <p:cNvPr id="120" name="Google Shape;120;p6"/>
          <p:cNvSpPr txBox="1">
            <a:spLocks noGrp="1"/>
          </p:cNvSpPr>
          <p:nvPr>
            <p:ph type="sldNum" idx="12"/>
          </p:nvPr>
        </p:nvSpPr>
        <p:spPr>
          <a:xfrm>
            <a:off x="9296400" y="6482090"/>
            <a:ext cx="2743200" cy="2616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15</a:t>
            </a:fld>
            <a:endParaRPr/>
          </a:p>
        </p:txBody>
      </p:sp>
      <p:sp>
        <p:nvSpPr>
          <p:cNvPr id="4" name="Google Shape;106;p4">
            <a:extLst>
              <a:ext uri="{FF2B5EF4-FFF2-40B4-BE49-F238E27FC236}">
                <a16:creationId xmlns:a16="http://schemas.microsoft.com/office/drawing/2014/main" id="{AB9E0EA0-F226-E22D-0E99-3CC75E5FCCAC}"/>
              </a:ext>
            </a:extLst>
          </p:cNvPr>
          <p:cNvSpPr txBox="1">
            <a:spLocks noGrp="1"/>
          </p:cNvSpPr>
          <p:nvPr>
            <p:ph type="body" idx="1"/>
          </p:nvPr>
        </p:nvSpPr>
        <p:spPr>
          <a:xfrm>
            <a:off x="285750" y="5181600"/>
            <a:ext cx="11620500" cy="1165412"/>
          </a:xfrm>
          <a:prstGeom prst="rect">
            <a:avLst/>
          </a:prstGeom>
          <a:noFill/>
          <a:ln>
            <a:noFill/>
          </a:ln>
        </p:spPr>
        <p:txBody>
          <a:bodyPr spcFirstLastPara="1" wrap="square" lIns="91425" tIns="45700" rIns="91425" bIns="45700" anchor="b" anchorCtr="0">
            <a:noAutofit/>
          </a:bodyPr>
          <a:lstStyle/>
          <a:p>
            <a:pPr marL="431800">
              <a:lnSpc>
                <a:spcPct val="150000"/>
              </a:lnSpc>
              <a:buSzPts val="2200"/>
              <a:buFont typeface="Arial" panose="020B0604020202020204" pitchFamily="34" charset="0"/>
              <a:buChar char="•"/>
            </a:pPr>
            <a:endParaRPr lang="en-US" sz="2200" dirty="0"/>
          </a:p>
          <a:p>
            <a:pPr marL="431800">
              <a:lnSpc>
                <a:spcPct val="150000"/>
              </a:lnSpc>
              <a:buSzPts val="2200"/>
              <a:buFont typeface="Arial" panose="020B0604020202020204" pitchFamily="34" charset="0"/>
              <a:buChar char="•"/>
            </a:pPr>
            <a:endParaRPr lang="en-US" sz="2200" dirty="0"/>
          </a:p>
          <a:p>
            <a:pPr marL="431800">
              <a:lnSpc>
                <a:spcPct val="150000"/>
              </a:lnSpc>
              <a:buSzPts val="2200"/>
              <a:buFont typeface="Arial" panose="020B0604020202020204" pitchFamily="34" charset="0"/>
              <a:buChar char="•"/>
            </a:pPr>
            <a:endParaRPr lang="en-US" sz="2200" dirty="0"/>
          </a:p>
          <a:p>
            <a:pPr marL="431800">
              <a:lnSpc>
                <a:spcPct val="150000"/>
              </a:lnSpc>
              <a:buSzPts val="2200"/>
              <a:buFont typeface="Arial" panose="020B0604020202020204" pitchFamily="34" charset="0"/>
              <a:buChar char="•"/>
            </a:pPr>
            <a:r>
              <a:rPr lang="en-US" sz="2200" dirty="0"/>
              <a:t>Baseline for </a:t>
            </a:r>
            <a:r>
              <a:rPr lang="en-US" sz="2200" dirty="0" err="1"/>
              <a:t>Fashion_MNIST</a:t>
            </a:r>
            <a:r>
              <a:rPr lang="en-US" sz="2200" dirty="0"/>
              <a:t> dataset.</a:t>
            </a:r>
          </a:p>
          <a:p>
            <a:pPr marL="431800">
              <a:lnSpc>
                <a:spcPct val="150000"/>
              </a:lnSpc>
              <a:buSzPts val="2200"/>
              <a:buFont typeface="Arial" panose="020B0604020202020204" pitchFamily="34" charset="0"/>
              <a:buChar char="•"/>
            </a:pPr>
            <a:r>
              <a:rPr lang="en-US" sz="2200" dirty="0"/>
              <a:t>Trained with same architecture but </a:t>
            </a:r>
            <a:r>
              <a:rPr lang="en-US" sz="2200" dirty="0">
                <a:solidFill>
                  <a:srgbClr val="FF0000"/>
                </a:solidFill>
              </a:rPr>
              <a:t>without Dropout</a:t>
            </a:r>
            <a:r>
              <a:rPr lang="en-US" sz="2200" dirty="0"/>
              <a:t>.</a:t>
            </a:r>
          </a:p>
        </p:txBody>
      </p:sp>
      <p:pic>
        <p:nvPicPr>
          <p:cNvPr id="3" name="그림 2">
            <a:extLst>
              <a:ext uri="{FF2B5EF4-FFF2-40B4-BE49-F238E27FC236}">
                <a16:creationId xmlns:a16="http://schemas.microsoft.com/office/drawing/2014/main" id="{BD83CF44-AFEE-4203-B378-194AB9DB6CE3}"/>
              </a:ext>
            </a:extLst>
          </p:cNvPr>
          <p:cNvPicPr>
            <a:picLocks noChangeAspect="1"/>
          </p:cNvPicPr>
          <p:nvPr/>
        </p:nvPicPr>
        <p:blipFill>
          <a:blip r:embed="rId3"/>
          <a:stretch>
            <a:fillRect/>
          </a:stretch>
        </p:blipFill>
        <p:spPr>
          <a:xfrm>
            <a:off x="1384333" y="1864416"/>
            <a:ext cx="9423334" cy="3129168"/>
          </a:xfrm>
          <a:prstGeom prst="rect">
            <a:avLst/>
          </a:prstGeom>
        </p:spPr>
      </p:pic>
    </p:spTree>
    <p:extLst>
      <p:ext uri="{BB962C8B-B14F-4D97-AF65-F5344CB8AC3E}">
        <p14:creationId xmlns:p14="http://schemas.microsoft.com/office/powerpoint/2010/main" val="18113895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6"/>
          <p:cNvSpPr txBox="1">
            <a:spLocks noGrp="1"/>
          </p:cNvSpPr>
          <p:nvPr>
            <p:ph type="title"/>
          </p:nvPr>
        </p:nvSpPr>
        <p:spPr>
          <a:xfrm>
            <a:off x="0" y="685800"/>
            <a:ext cx="12192000" cy="6669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4400"/>
              <a:buFont typeface="Spectral SemiBold"/>
              <a:buNone/>
            </a:pPr>
            <a:r>
              <a:rPr lang="en-US" sz="2800" dirty="0"/>
              <a:t>Experimental Results</a:t>
            </a:r>
            <a:endParaRPr sz="2800" dirty="0"/>
          </a:p>
        </p:txBody>
      </p:sp>
      <p:sp>
        <p:nvSpPr>
          <p:cNvPr id="120" name="Google Shape;120;p6"/>
          <p:cNvSpPr txBox="1">
            <a:spLocks noGrp="1"/>
          </p:cNvSpPr>
          <p:nvPr>
            <p:ph type="sldNum" idx="12"/>
          </p:nvPr>
        </p:nvSpPr>
        <p:spPr>
          <a:xfrm>
            <a:off x="9296400" y="6482090"/>
            <a:ext cx="2743200" cy="2616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16</a:t>
            </a:fld>
            <a:endParaRPr/>
          </a:p>
        </p:txBody>
      </p:sp>
      <p:sp>
        <p:nvSpPr>
          <p:cNvPr id="4" name="Google Shape;106;p4">
            <a:extLst>
              <a:ext uri="{FF2B5EF4-FFF2-40B4-BE49-F238E27FC236}">
                <a16:creationId xmlns:a16="http://schemas.microsoft.com/office/drawing/2014/main" id="{AB9E0EA0-F226-E22D-0E99-3CC75E5FCCAC}"/>
              </a:ext>
            </a:extLst>
          </p:cNvPr>
          <p:cNvSpPr txBox="1">
            <a:spLocks noGrp="1"/>
          </p:cNvSpPr>
          <p:nvPr>
            <p:ph type="body" idx="1"/>
          </p:nvPr>
        </p:nvSpPr>
        <p:spPr>
          <a:xfrm>
            <a:off x="285750" y="5181600"/>
            <a:ext cx="11620500" cy="1165412"/>
          </a:xfrm>
          <a:prstGeom prst="rect">
            <a:avLst/>
          </a:prstGeom>
          <a:noFill/>
          <a:ln>
            <a:noFill/>
          </a:ln>
        </p:spPr>
        <p:txBody>
          <a:bodyPr spcFirstLastPara="1" wrap="square" lIns="91425" tIns="45700" rIns="91425" bIns="45700" anchor="b" anchorCtr="0">
            <a:noAutofit/>
          </a:bodyPr>
          <a:lstStyle/>
          <a:p>
            <a:pPr marL="431800">
              <a:lnSpc>
                <a:spcPct val="150000"/>
              </a:lnSpc>
              <a:buSzPts val="2200"/>
              <a:buFont typeface="Arial" panose="020B0604020202020204" pitchFamily="34" charset="0"/>
              <a:buChar char="•"/>
            </a:pPr>
            <a:endParaRPr lang="en-US" sz="2200" dirty="0"/>
          </a:p>
          <a:p>
            <a:pPr marL="431800">
              <a:lnSpc>
                <a:spcPct val="150000"/>
              </a:lnSpc>
              <a:buSzPts val="2200"/>
              <a:buFont typeface="Arial" panose="020B0604020202020204" pitchFamily="34" charset="0"/>
              <a:buChar char="•"/>
            </a:pPr>
            <a:endParaRPr lang="en-US" sz="2200" dirty="0"/>
          </a:p>
          <a:p>
            <a:pPr marL="431800">
              <a:lnSpc>
                <a:spcPct val="150000"/>
              </a:lnSpc>
              <a:buSzPts val="2200"/>
              <a:buFont typeface="Arial" panose="020B0604020202020204" pitchFamily="34" charset="0"/>
              <a:buChar char="•"/>
            </a:pPr>
            <a:endParaRPr lang="en-US" sz="2200" dirty="0"/>
          </a:p>
          <a:p>
            <a:pPr marL="431800">
              <a:lnSpc>
                <a:spcPct val="150000"/>
              </a:lnSpc>
              <a:buSzPts val="2200"/>
              <a:buFont typeface="Arial" panose="020B0604020202020204" pitchFamily="34" charset="0"/>
              <a:buChar char="•"/>
            </a:pPr>
            <a:r>
              <a:rPr lang="en-US" sz="2200" dirty="0"/>
              <a:t>Baseline for </a:t>
            </a:r>
            <a:r>
              <a:rPr lang="en-US" sz="2200" dirty="0" err="1"/>
              <a:t>Fashion_MNIST</a:t>
            </a:r>
            <a:r>
              <a:rPr lang="en-US" sz="2200" dirty="0"/>
              <a:t> dataset.</a:t>
            </a:r>
          </a:p>
          <a:p>
            <a:pPr marL="431800">
              <a:lnSpc>
                <a:spcPct val="150000"/>
              </a:lnSpc>
              <a:buSzPts val="2200"/>
              <a:buFont typeface="Arial" panose="020B0604020202020204" pitchFamily="34" charset="0"/>
              <a:buChar char="•"/>
            </a:pPr>
            <a:r>
              <a:rPr lang="en-US" sz="2200" dirty="0"/>
              <a:t>Trained with the same architecture but </a:t>
            </a:r>
            <a:r>
              <a:rPr lang="en-US" sz="2200" dirty="0">
                <a:solidFill>
                  <a:srgbClr val="FF0000"/>
                </a:solidFill>
              </a:rPr>
              <a:t>without Dropouts</a:t>
            </a:r>
            <a:r>
              <a:rPr lang="en-US" sz="2200" dirty="0"/>
              <a:t>.</a:t>
            </a:r>
          </a:p>
        </p:txBody>
      </p:sp>
      <p:pic>
        <p:nvPicPr>
          <p:cNvPr id="5" name="그림 4" descr="텍스트이(가) 표시된 사진&#10;&#10;자동 생성된 설명">
            <a:extLst>
              <a:ext uri="{FF2B5EF4-FFF2-40B4-BE49-F238E27FC236}">
                <a16:creationId xmlns:a16="http://schemas.microsoft.com/office/drawing/2014/main" id="{EC692817-84A0-4094-B7F9-0910005F8082}"/>
              </a:ext>
            </a:extLst>
          </p:cNvPr>
          <p:cNvPicPr>
            <a:picLocks noChangeAspect="1"/>
          </p:cNvPicPr>
          <p:nvPr/>
        </p:nvPicPr>
        <p:blipFill>
          <a:blip r:embed="rId3"/>
          <a:stretch>
            <a:fillRect/>
          </a:stretch>
        </p:blipFill>
        <p:spPr>
          <a:xfrm>
            <a:off x="2999959" y="1636226"/>
            <a:ext cx="5655829" cy="3585547"/>
          </a:xfrm>
          <a:prstGeom prst="rect">
            <a:avLst/>
          </a:prstGeom>
        </p:spPr>
      </p:pic>
    </p:spTree>
    <p:extLst>
      <p:ext uri="{BB962C8B-B14F-4D97-AF65-F5344CB8AC3E}">
        <p14:creationId xmlns:p14="http://schemas.microsoft.com/office/powerpoint/2010/main" val="3568452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6"/>
          <p:cNvSpPr txBox="1">
            <a:spLocks noGrp="1"/>
          </p:cNvSpPr>
          <p:nvPr>
            <p:ph type="title"/>
          </p:nvPr>
        </p:nvSpPr>
        <p:spPr>
          <a:xfrm>
            <a:off x="0" y="685800"/>
            <a:ext cx="12192000" cy="6669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4400"/>
              <a:buFont typeface="Spectral SemiBold"/>
              <a:buNone/>
            </a:pPr>
            <a:r>
              <a:rPr lang="en-US" sz="2800" dirty="0"/>
              <a:t>Experimental Results</a:t>
            </a:r>
            <a:endParaRPr sz="2800" dirty="0"/>
          </a:p>
        </p:txBody>
      </p:sp>
      <p:sp>
        <p:nvSpPr>
          <p:cNvPr id="120" name="Google Shape;120;p6"/>
          <p:cNvSpPr txBox="1">
            <a:spLocks noGrp="1"/>
          </p:cNvSpPr>
          <p:nvPr>
            <p:ph type="sldNum" idx="12"/>
          </p:nvPr>
        </p:nvSpPr>
        <p:spPr>
          <a:xfrm>
            <a:off x="9296400" y="6482090"/>
            <a:ext cx="2743200" cy="2616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17</a:t>
            </a:fld>
            <a:endParaRPr/>
          </a:p>
        </p:txBody>
      </p:sp>
      <p:sp>
        <p:nvSpPr>
          <p:cNvPr id="4" name="Google Shape;106;p4">
            <a:extLst>
              <a:ext uri="{FF2B5EF4-FFF2-40B4-BE49-F238E27FC236}">
                <a16:creationId xmlns:a16="http://schemas.microsoft.com/office/drawing/2014/main" id="{AB9E0EA0-F226-E22D-0E99-3CC75E5FCCAC}"/>
              </a:ext>
            </a:extLst>
          </p:cNvPr>
          <p:cNvSpPr txBox="1">
            <a:spLocks noGrp="1"/>
          </p:cNvSpPr>
          <p:nvPr>
            <p:ph type="body" idx="1"/>
          </p:nvPr>
        </p:nvSpPr>
        <p:spPr>
          <a:xfrm>
            <a:off x="285750" y="5181600"/>
            <a:ext cx="11620500" cy="1165412"/>
          </a:xfrm>
          <a:prstGeom prst="rect">
            <a:avLst/>
          </a:prstGeom>
          <a:noFill/>
          <a:ln>
            <a:noFill/>
          </a:ln>
        </p:spPr>
        <p:txBody>
          <a:bodyPr spcFirstLastPara="1" wrap="square" lIns="91425" tIns="45700" rIns="91425" bIns="45700" anchor="b" anchorCtr="0">
            <a:noAutofit/>
          </a:bodyPr>
          <a:lstStyle/>
          <a:p>
            <a:pPr marL="88900" indent="0">
              <a:lnSpc>
                <a:spcPct val="150000"/>
              </a:lnSpc>
              <a:buSzPts val="2200"/>
              <a:buNone/>
            </a:pPr>
            <a:endParaRPr lang="en-US" sz="2200" dirty="0"/>
          </a:p>
          <a:p>
            <a:pPr marL="431800">
              <a:lnSpc>
                <a:spcPct val="150000"/>
              </a:lnSpc>
              <a:buSzPts val="2200"/>
              <a:buFont typeface="Arial" panose="020B0604020202020204" pitchFamily="34" charset="0"/>
              <a:buChar char="•"/>
            </a:pPr>
            <a:r>
              <a:rPr lang="en-US" sz="2200" dirty="0"/>
              <a:t>Baseline for </a:t>
            </a:r>
            <a:r>
              <a:rPr lang="en-US" sz="2200" dirty="0" err="1"/>
              <a:t>Fashion_MNIST</a:t>
            </a:r>
            <a:r>
              <a:rPr lang="en-US" sz="2200" dirty="0"/>
              <a:t> dataset.</a:t>
            </a:r>
          </a:p>
          <a:p>
            <a:pPr marL="431800">
              <a:lnSpc>
                <a:spcPct val="150000"/>
              </a:lnSpc>
              <a:buSzPts val="2200"/>
              <a:buFont typeface="Arial" panose="020B0604020202020204" pitchFamily="34" charset="0"/>
              <a:buChar char="•"/>
            </a:pPr>
            <a:r>
              <a:rPr lang="en-US" sz="2200" dirty="0"/>
              <a:t>Trained with the same architecture but </a:t>
            </a:r>
            <a:r>
              <a:rPr lang="en-US" sz="2200" dirty="0">
                <a:solidFill>
                  <a:srgbClr val="FF0000"/>
                </a:solidFill>
              </a:rPr>
              <a:t>with normal Dropout</a:t>
            </a:r>
            <a:r>
              <a:rPr lang="en-US" sz="2200" dirty="0"/>
              <a:t>, with sigmoid function.</a:t>
            </a:r>
          </a:p>
        </p:txBody>
      </p:sp>
      <p:pic>
        <p:nvPicPr>
          <p:cNvPr id="9" name="그림 8">
            <a:extLst>
              <a:ext uri="{FF2B5EF4-FFF2-40B4-BE49-F238E27FC236}">
                <a16:creationId xmlns:a16="http://schemas.microsoft.com/office/drawing/2014/main" id="{C3BF7B85-B650-41CE-8844-A0D4112BD0D1}"/>
              </a:ext>
            </a:extLst>
          </p:cNvPr>
          <p:cNvPicPr>
            <a:picLocks noChangeAspect="1"/>
          </p:cNvPicPr>
          <p:nvPr/>
        </p:nvPicPr>
        <p:blipFill>
          <a:blip r:embed="rId3"/>
          <a:stretch>
            <a:fillRect/>
          </a:stretch>
        </p:blipFill>
        <p:spPr>
          <a:xfrm>
            <a:off x="6503640" y="1829136"/>
            <a:ext cx="5288165" cy="3352464"/>
          </a:xfrm>
          <a:prstGeom prst="rect">
            <a:avLst/>
          </a:prstGeom>
        </p:spPr>
      </p:pic>
      <p:pic>
        <p:nvPicPr>
          <p:cNvPr id="11" name="그림 10">
            <a:extLst>
              <a:ext uri="{FF2B5EF4-FFF2-40B4-BE49-F238E27FC236}">
                <a16:creationId xmlns:a16="http://schemas.microsoft.com/office/drawing/2014/main" id="{719E2CA6-36F4-4379-A0D0-710902A0593F}"/>
              </a:ext>
            </a:extLst>
          </p:cNvPr>
          <p:cNvPicPr>
            <a:picLocks noChangeAspect="1"/>
          </p:cNvPicPr>
          <p:nvPr/>
        </p:nvPicPr>
        <p:blipFill>
          <a:blip r:embed="rId4"/>
          <a:stretch>
            <a:fillRect/>
          </a:stretch>
        </p:blipFill>
        <p:spPr>
          <a:xfrm>
            <a:off x="614322" y="1523973"/>
            <a:ext cx="5481678" cy="3657627"/>
          </a:xfrm>
          <a:prstGeom prst="rect">
            <a:avLst/>
          </a:prstGeom>
        </p:spPr>
      </p:pic>
    </p:spTree>
    <p:extLst>
      <p:ext uri="{BB962C8B-B14F-4D97-AF65-F5344CB8AC3E}">
        <p14:creationId xmlns:p14="http://schemas.microsoft.com/office/powerpoint/2010/main" val="38784840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6"/>
          <p:cNvSpPr txBox="1">
            <a:spLocks noGrp="1"/>
          </p:cNvSpPr>
          <p:nvPr>
            <p:ph type="title"/>
          </p:nvPr>
        </p:nvSpPr>
        <p:spPr>
          <a:xfrm>
            <a:off x="0" y="685800"/>
            <a:ext cx="12192000" cy="6669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4400"/>
              <a:buFont typeface="Spectral SemiBold"/>
              <a:buNone/>
            </a:pPr>
            <a:r>
              <a:rPr lang="en-US" sz="2800" dirty="0"/>
              <a:t>Experimental Results</a:t>
            </a:r>
            <a:endParaRPr sz="2800" dirty="0"/>
          </a:p>
        </p:txBody>
      </p:sp>
      <p:sp>
        <p:nvSpPr>
          <p:cNvPr id="120" name="Google Shape;120;p6"/>
          <p:cNvSpPr txBox="1">
            <a:spLocks noGrp="1"/>
          </p:cNvSpPr>
          <p:nvPr>
            <p:ph type="sldNum" idx="12"/>
          </p:nvPr>
        </p:nvSpPr>
        <p:spPr>
          <a:xfrm>
            <a:off x="9296400" y="6482090"/>
            <a:ext cx="2743200" cy="2616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18</a:t>
            </a:fld>
            <a:endParaRPr/>
          </a:p>
        </p:txBody>
      </p:sp>
      <p:sp>
        <p:nvSpPr>
          <p:cNvPr id="4" name="Google Shape;106;p4">
            <a:extLst>
              <a:ext uri="{FF2B5EF4-FFF2-40B4-BE49-F238E27FC236}">
                <a16:creationId xmlns:a16="http://schemas.microsoft.com/office/drawing/2014/main" id="{AB9E0EA0-F226-E22D-0E99-3CC75E5FCCAC}"/>
              </a:ext>
            </a:extLst>
          </p:cNvPr>
          <p:cNvSpPr txBox="1">
            <a:spLocks noGrp="1"/>
          </p:cNvSpPr>
          <p:nvPr>
            <p:ph type="body" idx="1"/>
          </p:nvPr>
        </p:nvSpPr>
        <p:spPr>
          <a:xfrm>
            <a:off x="285750" y="5181600"/>
            <a:ext cx="11620500" cy="1165412"/>
          </a:xfrm>
          <a:prstGeom prst="rect">
            <a:avLst/>
          </a:prstGeom>
          <a:noFill/>
          <a:ln>
            <a:noFill/>
          </a:ln>
        </p:spPr>
        <p:txBody>
          <a:bodyPr spcFirstLastPara="1" wrap="square" lIns="91425" tIns="45700" rIns="91425" bIns="45700" anchor="b" anchorCtr="0">
            <a:noAutofit/>
          </a:bodyPr>
          <a:lstStyle/>
          <a:p>
            <a:pPr marL="88900" indent="0">
              <a:buSzPts val="2200"/>
              <a:buNone/>
            </a:pPr>
            <a:endParaRPr lang="en-US" sz="2200" dirty="0"/>
          </a:p>
          <a:p>
            <a:pPr marL="431800">
              <a:buSzPts val="2200"/>
              <a:buFont typeface="Arial" panose="020B0604020202020204" pitchFamily="34" charset="0"/>
              <a:buChar char="•"/>
            </a:pPr>
            <a:r>
              <a:rPr lang="en-US" sz="2200" dirty="0"/>
              <a:t>Baseline for </a:t>
            </a:r>
            <a:r>
              <a:rPr lang="en-US" sz="2200" dirty="0" err="1"/>
              <a:t>Fashion_MNIST</a:t>
            </a:r>
            <a:r>
              <a:rPr lang="en-US" sz="2200" dirty="0"/>
              <a:t> dataset.</a:t>
            </a:r>
          </a:p>
          <a:p>
            <a:pPr marL="431800">
              <a:buSzPts val="2200"/>
              <a:buFont typeface="Arial" panose="020B0604020202020204" pitchFamily="34" charset="0"/>
              <a:buChar char="•"/>
            </a:pPr>
            <a:r>
              <a:rPr lang="en-US" sz="2200" dirty="0"/>
              <a:t>Trained with the same architecture but </a:t>
            </a:r>
            <a:r>
              <a:rPr lang="en-US" sz="2200" dirty="0">
                <a:solidFill>
                  <a:srgbClr val="FF0000"/>
                </a:solidFill>
              </a:rPr>
              <a:t>with normal Dropout</a:t>
            </a:r>
            <a:r>
              <a:rPr lang="en-US" sz="2200" dirty="0"/>
              <a:t>, without sigmoid function.</a:t>
            </a:r>
          </a:p>
        </p:txBody>
      </p:sp>
      <p:pic>
        <p:nvPicPr>
          <p:cNvPr id="9" name="그림 8">
            <a:extLst>
              <a:ext uri="{FF2B5EF4-FFF2-40B4-BE49-F238E27FC236}">
                <a16:creationId xmlns:a16="http://schemas.microsoft.com/office/drawing/2014/main" id="{C3BF7B85-B650-41CE-8844-A0D4112BD0D1}"/>
              </a:ext>
            </a:extLst>
          </p:cNvPr>
          <p:cNvPicPr>
            <a:picLocks noChangeAspect="1"/>
          </p:cNvPicPr>
          <p:nvPr/>
        </p:nvPicPr>
        <p:blipFill>
          <a:blip r:embed="rId3"/>
          <a:stretch>
            <a:fillRect/>
          </a:stretch>
        </p:blipFill>
        <p:spPr>
          <a:xfrm>
            <a:off x="6503640" y="1829136"/>
            <a:ext cx="5288165" cy="3352464"/>
          </a:xfrm>
          <a:prstGeom prst="rect">
            <a:avLst/>
          </a:prstGeom>
        </p:spPr>
      </p:pic>
      <p:pic>
        <p:nvPicPr>
          <p:cNvPr id="11" name="그림 10">
            <a:extLst>
              <a:ext uri="{FF2B5EF4-FFF2-40B4-BE49-F238E27FC236}">
                <a16:creationId xmlns:a16="http://schemas.microsoft.com/office/drawing/2014/main" id="{719E2CA6-36F4-4379-A0D0-710902A0593F}"/>
              </a:ext>
            </a:extLst>
          </p:cNvPr>
          <p:cNvPicPr>
            <a:picLocks noChangeAspect="1"/>
          </p:cNvPicPr>
          <p:nvPr/>
        </p:nvPicPr>
        <p:blipFill>
          <a:blip r:embed="rId4"/>
          <a:stretch>
            <a:fillRect/>
          </a:stretch>
        </p:blipFill>
        <p:spPr>
          <a:xfrm>
            <a:off x="614322" y="1523973"/>
            <a:ext cx="5481678" cy="3657627"/>
          </a:xfrm>
          <a:prstGeom prst="rect">
            <a:avLst/>
          </a:prstGeom>
        </p:spPr>
      </p:pic>
    </p:spTree>
    <p:extLst>
      <p:ext uri="{BB962C8B-B14F-4D97-AF65-F5344CB8AC3E}">
        <p14:creationId xmlns:p14="http://schemas.microsoft.com/office/powerpoint/2010/main" val="30485562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6"/>
          <p:cNvSpPr txBox="1">
            <a:spLocks noGrp="1"/>
          </p:cNvSpPr>
          <p:nvPr>
            <p:ph type="title"/>
          </p:nvPr>
        </p:nvSpPr>
        <p:spPr>
          <a:xfrm>
            <a:off x="0" y="685800"/>
            <a:ext cx="12192000" cy="6669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4400"/>
              <a:buFont typeface="Spectral SemiBold"/>
              <a:buNone/>
            </a:pPr>
            <a:r>
              <a:rPr lang="en-US" sz="2800" dirty="0"/>
              <a:t>Experimental Results</a:t>
            </a:r>
            <a:endParaRPr sz="2800" dirty="0"/>
          </a:p>
        </p:txBody>
      </p:sp>
      <p:sp>
        <p:nvSpPr>
          <p:cNvPr id="120" name="Google Shape;120;p6"/>
          <p:cNvSpPr txBox="1">
            <a:spLocks noGrp="1"/>
          </p:cNvSpPr>
          <p:nvPr>
            <p:ph type="sldNum" idx="12"/>
          </p:nvPr>
        </p:nvSpPr>
        <p:spPr>
          <a:xfrm>
            <a:off x="9296400" y="6482090"/>
            <a:ext cx="2743200" cy="2616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19</a:t>
            </a:fld>
            <a:endParaRPr/>
          </a:p>
        </p:txBody>
      </p:sp>
      <p:sp>
        <p:nvSpPr>
          <p:cNvPr id="4" name="Google Shape;106;p4">
            <a:extLst>
              <a:ext uri="{FF2B5EF4-FFF2-40B4-BE49-F238E27FC236}">
                <a16:creationId xmlns:a16="http://schemas.microsoft.com/office/drawing/2014/main" id="{AB9E0EA0-F226-E22D-0E99-3CC75E5FCCAC}"/>
              </a:ext>
            </a:extLst>
          </p:cNvPr>
          <p:cNvSpPr txBox="1">
            <a:spLocks noGrp="1"/>
          </p:cNvSpPr>
          <p:nvPr>
            <p:ph type="body" idx="1"/>
          </p:nvPr>
        </p:nvSpPr>
        <p:spPr>
          <a:xfrm>
            <a:off x="285750" y="5181600"/>
            <a:ext cx="11620500" cy="1165412"/>
          </a:xfrm>
          <a:prstGeom prst="rect">
            <a:avLst/>
          </a:prstGeom>
          <a:noFill/>
          <a:ln>
            <a:noFill/>
          </a:ln>
        </p:spPr>
        <p:txBody>
          <a:bodyPr spcFirstLastPara="1" wrap="square" lIns="91425" tIns="45700" rIns="91425" bIns="45700" anchor="b" anchorCtr="0">
            <a:noAutofit/>
          </a:bodyPr>
          <a:lstStyle/>
          <a:p>
            <a:pPr marL="88900" indent="0">
              <a:lnSpc>
                <a:spcPct val="150000"/>
              </a:lnSpc>
              <a:buSzPts val="2200"/>
              <a:buNone/>
            </a:pPr>
            <a:endParaRPr lang="en-US" sz="2200" dirty="0"/>
          </a:p>
          <a:p>
            <a:pPr marL="431800">
              <a:lnSpc>
                <a:spcPct val="150000"/>
              </a:lnSpc>
              <a:buSzPts val="2200"/>
              <a:buFont typeface="Arial" panose="020B0604020202020204" pitchFamily="34" charset="0"/>
              <a:buChar char="•"/>
            </a:pPr>
            <a:r>
              <a:rPr lang="en-US" sz="2200" dirty="0"/>
              <a:t>Baseline for </a:t>
            </a:r>
            <a:r>
              <a:rPr lang="en-US" sz="2200" dirty="0" err="1"/>
              <a:t>Fashion_MNIST</a:t>
            </a:r>
            <a:r>
              <a:rPr lang="en-US" sz="2200" dirty="0"/>
              <a:t> dataset.</a:t>
            </a:r>
          </a:p>
          <a:p>
            <a:pPr marL="431800">
              <a:lnSpc>
                <a:spcPct val="150000"/>
              </a:lnSpc>
              <a:buSzPts val="2200"/>
              <a:buFont typeface="Arial" panose="020B0604020202020204" pitchFamily="34" charset="0"/>
              <a:buChar char="•"/>
            </a:pPr>
            <a:r>
              <a:rPr lang="en-US" sz="2200" dirty="0"/>
              <a:t>Trained with the same architecture but </a:t>
            </a:r>
            <a:r>
              <a:rPr lang="en-US" sz="2200" dirty="0">
                <a:solidFill>
                  <a:srgbClr val="FF0000"/>
                </a:solidFill>
              </a:rPr>
              <a:t>with normal Dropout</a:t>
            </a:r>
            <a:r>
              <a:rPr lang="en-US" sz="2200" dirty="0"/>
              <a:t>, with sigmoid function.</a:t>
            </a:r>
          </a:p>
        </p:txBody>
      </p:sp>
      <p:pic>
        <p:nvPicPr>
          <p:cNvPr id="3" name="그림 2">
            <a:extLst>
              <a:ext uri="{FF2B5EF4-FFF2-40B4-BE49-F238E27FC236}">
                <a16:creationId xmlns:a16="http://schemas.microsoft.com/office/drawing/2014/main" id="{C767702E-9C45-42FD-83C1-47A7C6E78386}"/>
              </a:ext>
            </a:extLst>
          </p:cNvPr>
          <p:cNvPicPr>
            <a:picLocks noChangeAspect="1"/>
          </p:cNvPicPr>
          <p:nvPr/>
        </p:nvPicPr>
        <p:blipFill>
          <a:blip r:embed="rId3"/>
          <a:stretch>
            <a:fillRect/>
          </a:stretch>
        </p:blipFill>
        <p:spPr>
          <a:xfrm>
            <a:off x="595862" y="1680780"/>
            <a:ext cx="4953290" cy="3496440"/>
          </a:xfrm>
          <a:prstGeom prst="rect">
            <a:avLst/>
          </a:prstGeom>
        </p:spPr>
      </p:pic>
      <p:pic>
        <p:nvPicPr>
          <p:cNvPr id="6" name="그림 5">
            <a:extLst>
              <a:ext uri="{FF2B5EF4-FFF2-40B4-BE49-F238E27FC236}">
                <a16:creationId xmlns:a16="http://schemas.microsoft.com/office/drawing/2014/main" id="{6CF3459C-8D6D-439F-AFB4-B9AA3F06F3EC}"/>
              </a:ext>
            </a:extLst>
          </p:cNvPr>
          <p:cNvPicPr>
            <a:picLocks noChangeAspect="1"/>
          </p:cNvPicPr>
          <p:nvPr/>
        </p:nvPicPr>
        <p:blipFill>
          <a:blip r:embed="rId4"/>
          <a:stretch>
            <a:fillRect/>
          </a:stretch>
        </p:blipFill>
        <p:spPr>
          <a:xfrm>
            <a:off x="6096000" y="1680780"/>
            <a:ext cx="5754814" cy="3648299"/>
          </a:xfrm>
          <a:prstGeom prst="rect">
            <a:avLst/>
          </a:prstGeom>
        </p:spPr>
      </p:pic>
    </p:spTree>
    <p:extLst>
      <p:ext uri="{BB962C8B-B14F-4D97-AF65-F5344CB8AC3E}">
        <p14:creationId xmlns:p14="http://schemas.microsoft.com/office/powerpoint/2010/main" val="10189084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4"/>
          <p:cNvSpPr txBox="1">
            <a:spLocks noGrp="1"/>
          </p:cNvSpPr>
          <p:nvPr>
            <p:ph type="title"/>
          </p:nvPr>
        </p:nvSpPr>
        <p:spPr>
          <a:xfrm>
            <a:off x="0" y="685800"/>
            <a:ext cx="12192000" cy="6669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4400"/>
              <a:buFont typeface="Spectral SemiBold"/>
              <a:buNone/>
            </a:pPr>
            <a:r>
              <a:rPr lang="en-US" sz="2800" dirty="0">
                <a:latin typeface="Playfair Display Medium"/>
                <a:ea typeface="Playfair Display Medium"/>
                <a:cs typeface="Playfair Display Medium"/>
                <a:sym typeface="Playfair Display Medium"/>
              </a:rPr>
              <a:t>Highlights</a:t>
            </a:r>
          </a:p>
        </p:txBody>
      </p:sp>
      <p:sp>
        <p:nvSpPr>
          <p:cNvPr id="106" name="Google Shape;106;p4"/>
          <p:cNvSpPr txBox="1">
            <a:spLocks noGrp="1"/>
          </p:cNvSpPr>
          <p:nvPr>
            <p:ph type="body" idx="1"/>
          </p:nvPr>
        </p:nvSpPr>
        <p:spPr>
          <a:xfrm>
            <a:off x="285750" y="1828804"/>
            <a:ext cx="11620500" cy="4526100"/>
          </a:xfrm>
          <a:prstGeom prst="rect">
            <a:avLst/>
          </a:prstGeom>
          <a:noFill/>
          <a:ln>
            <a:noFill/>
          </a:ln>
        </p:spPr>
        <p:txBody>
          <a:bodyPr spcFirstLastPara="1" wrap="square" lIns="91425" tIns="45700" rIns="91425" bIns="45700" anchor="t" anchorCtr="0">
            <a:noAutofit/>
          </a:bodyPr>
          <a:lstStyle/>
          <a:p>
            <a:pPr marL="431800">
              <a:buSzPts val="2200"/>
              <a:buFont typeface="Arial" panose="020B0604020202020204" pitchFamily="34" charset="0"/>
              <a:buChar char="•"/>
            </a:pPr>
            <a:r>
              <a:rPr lang="en-US" sz="2200" dirty="0"/>
              <a:t>Epsilon-Dropout: remove high-value nodes at the beginning of the training and remove low-value nodes after several epochs.</a:t>
            </a:r>
          </a:p>
          <a:p>
            <a:pPr marL="88900" indent="0">
              <a:buSzPts val="2200"/>
              <a:buNone/>
            </a:pPr>
            <a:endParaRPr lang="en-US" sz="2200" dirty="0"/>
          </a:p>
          <a:p>
            <a:pPr marL="431800">
              <a:buSzPts val="2200"/>
              <a:buFont typeface="Arial" panose="020B0604020202020204" pitchFamily="34" charset="0"/>
              <a:buChar char="•"/>
            </a:pPr>
            <a:r>
              <a:rPr lang="en-US" sz="2200" dirty="0"/>
              <a:t>Results were mostly worse than without Dropout and with normal Dropout.</a:t>
            </a:r>
          </a:p>
          <a:p>
            <a:pPr lvl="0" indent="-368300">
              <a:buSzPts val="2200"/>
              <a:buFont typeface="Arial" panose="020B0604020202020204" pitchFamily="34" charset="0"/>
              <a:buChar char="•"/>
            </a:pPr>
            <a:endParaRPr lang="en-US" sz="2200" dirty="0"/>
          </a:p>
          <a:p>
            <a:pPr lvl="0" indent="-368300">
              <a:buSzPts val="2200"/>
              <a:buFont typeface="Arial" panose="020B0604020202020204" pitchFamily="34" charset="0"/>
              <a:buChar char="•"/>
            </a:pPr>
            <a:r>
              <a:rPr lang="en-US" sz="2200" dirty="0"/>
              <a:t>There were several things that we must consider deeper.</a:t>
            </a:r>
            <a:endParaRPr sz="2200" dirty="0"/>
          </a:p>
        </p:txBody>
      </p:sp>
      <p:sp>
        <p:nvSpPr>
          <p:cNvPr id="107" name="Google Shape;107;p4"/>
          <p:cNvSpPr txBox="1">
            <a:spLocks noGrp="1"/>
          </p:cNvSpPr>
          <p:nvPr>
            <p:ph type="sldNum" idx="12"/>
          </p:nvPr>
        </p:nvSpPr>
        <p:spPr>
          <a:xfrm>
            <a:off x="9296400" y="6482090"/>
            <a:ext cx="2743200" cy="2616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2</a:t>
            </a:fld>
            <a:endParaRPr/>
          </a:p>
        </p:txBody>
      </p:sp>
    </p:spTree>
    <p:extLst>
      <p:ext uri="{BB962C8B-B14F-4D97-AF65-F5344CB8AC3E}">
        <p14:creationId xmlns:p14="http://schemas.microsoft.com/office/powerpoint/2010/main" val="8092346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6"/>
          <p:cNvSpPr txBox="1">
            <a:spLocks noGrp="1"/>
          </p:cNvSpPr>
          <p:nvPr>
            <p:ph type="title"/>
          </p:nvPr>
        </p:nvSpPr>
        <p:spPr>
          <a:xfrm>
            <a:off x="0" y="685800"/>
            <a:ext cx="12192000" cy="6669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4400"/>
              <a:buFont typeface="Spectral SemiBold"/>
              <a:buNone/>
            </a:pPr>
            <a:r>
              <a:rPr lang="en-US" sz="2800" dirty="0"/>
              <a:t>Experimental Results</a:t>
            </a:r>
            <a:endParaRPr sz="2800" dirty="0"/>
          </a:p>
        </p:txBody>
      </p:sp>
      <p:sp>
        <p:nvSpPr>
          <p:cNvPr id="120" name="Google Shape;120;p6"/>
          <p:cNvSpPr txBox="1">
            <a:spLocks noGrp="1"/>
          </p:cNvSpPr>
          <p:nvPr>
            <p:ph type="sldNum" idx="12"/>
          </p:nvPr>
        </p:nvSpPr>
        <p:spPr>
          <a:xfrm>
            <a:off x="9296400" y="6482090"/>
            <a:ext cx="2743200" cy="2616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20</a:t>
            </a:fld>
            <a:endParaRPr/>
          </a:p>
        </p:txBody>
      </p:sp>
      <p:sp>
        <p:nvSpPr>
          <p:cNvPr id="4" name="Google Shape;106;p4">
            <a:extLst>
              <a:ext uri="{FF2B5EF4-FFF2-40B4-BE49-F238E27FC236}">
                <a16:creationId xmlns:a16="http://schemas.microsoft.com/office/drawing/2014/main" id="{AB9E0EA0-F226-E22D-0E99-3CC75E5FCCAC}"/>
              </a:ext>
            </a:extLst>
          </p:cNvPr>
          <p:cNvSpPr txBox="1">
            <a:spLocks noGrp="1"/>
          </p:cNvSpPr>
          <p:nvPr>
            <p:ph type="body" idx="1"/>
          </p:nvPr>
        </p:nvSpPr>
        <p:spPr>
          <a:xfrm>
            <a:off x="285750" y="5680110"/>
            <a:ext cx="11620500" cy="666901"/>
          </a:xfrm>
          <a:prstGeom prst="rect">
            <a:avLst/>
          </a:prstGeom>
          <a:noFill/>
          <a:ln>
            <a:noFill/>
          </a:ln>
        </p:spPr>
        <p:txBody>
          <a:bodyPr spcFirstLastPara="1" wrap="square" lIns="91425" tIns="45700" rIns="91425" bIns="45700" anchor="b" anchorCtr="0">
            <a:noAutofit/>
          </a:bodyPr>
          <a:lstStyle/>
          <a:p>
            <a:pPr marL="88900" indent="0">
              <a:lnSpc>
                <a:spcPct val="150000"/>
              </a:lnSpc>
              <a:buSzPts val="2200"/>
              <a:buNone/>
            </a:pPr>
            <a:endParaRPr lang="en-US" sz="2200" dirty="0"/>
          </a:p>
          <a:p>
            <a:pPr marL="431800">
              <a:lnSpc>
                <a:spcPct val="150000"/>
              </a:lnSpc>
              <a:buSzPts val="2200"/>
              <a:buFont typeface="Arial" panose="020B0604020202020204" pitchFamily="34" charset="0"/>
              <a:buChar char="•"/>
            </a:pPr>
            <a:r>
              <a:rPr lang="en-US" sz="2200" dirty="0"/>
              <a:t>High-drop to Low-drop at 51st epoch.</a:t>
            </a:r>
          </a:p>
          <a:p>
            <a:pPr marL="431800">
              <a:lnSpc>
                <a:spcPct val="150000"/>
              </a:lnSpc>
              <a:buSzPts val="2200"/>
              <a:buFont typeface="Arial" panose="020B0604020202020204" pitchFamily="34" charset="0"/>
              <a:buChar char="•"/>
            </a:pPr>
            <a:r>
              <a:rPr lang="en-US" sz="2200" dirty="0"/>
              <a:t>Trained with the same architecture but </a:t>
            </a:r>
            <a:r>
              <a:rPr lang="en-US" sz="2200" dirty="0">
                <a:solidFill>
                  <a:srgbClr val="FF0000"/>
                </a:solidFill>
              </a:rPr>
              <a:t>with Epsilon-Dropout</a:t>
            </a:r>
            <a:r>
              <a:rPr lang="en-US" sz="2200" dirty="0"/>
              <a:t>.</a:t>
            </a:r>
          </a:p>
        </p:txBody>
      </p:sp>
      <p:pic>
        <p:nvPicPr>
          <p:cNvPr id="3" name="그림 2">
            <a:extLst>
              <a:ext uri="{FF2B5EF4-FFF2-40B4-BE49-F238E27FC236}">
                <a16:creationId xmlns:a16="http://schemas.microsoft.com/office/drawing/2014/main" id="{FEE423D3-8607-415C-A5C2-D9507AA6E156}"/>
              </a:ext>
            </a:extLst>
          </p:cNvPr>
          <p:cNvPicPr>
            <a:picLocks noChangeAspect="1"/>
          </p:cNvPicPr>
          <p:nvPr/>
        </p:nvPicPr>
        <p:blipFill>
          <a:blip r:embed="rId3"/>
          <a:stretch>
            <a:fillRect/>
          </a:stretch>
        </p:blipFill>
        <p:spPr>
          <a:xfrm>
            <a:off x="2214534" y="1487779"/>
            <a:ext cx="7762932" cy="3743352"/>
          </a:xfrm>
          <a:prstGeom prst="rect">
            <a:avLst/>
          </a:prstGeom>
        </p:spPr>
      </p:pic>
    </p:spTree>
    <p:extLst>
      <p:ext uri="{BB962C8B-B14F-4D97-AF65-F5344CB8AC3E}">
        <p14:creationId xmlns:p14="http://schemas.microsoft.com/office/powerpoint/2010/main" val="33827646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6"/>
          <p:cNvSpPr txBox="1">
            <a:spLocks noGrp="1"/>
          </p:cNvSpPr>
          <p:nvPr>
            <p:ph type="title"/>
          </p:nvPr>
        </p:nvSpPr>
        <p:spPr>
          <a:xfrm>
            <a:off x="0" y="685800"/>
            <a:ext cx="12192000" cy="6669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4400"/>
              <a:buFont typeface="Spectral SemiBold"/>
              <a:buNone/>
            </a:pPr>
            <a:r>
              <a:rPr lang="en-US" sz="2800" dirty="0"/>
              <a:t>Experimental Results</a:t>
            </a:r>
            <a:endParaRPr sz="2800" dirty="0"/>
          </a:p>
        </p:txBody>
      </p:sp>
      <p:sp>
        <p:nvSpPr>
          <p:cNvPr id="120" name="Google Shape;120;p6"/>
          <p:cNvSpPr txBox="1">
            <a:spLocks noGrp="1"/>
          </p:cNvSpPr>
          <p:nvPr>
            <p:ph type="sldNum" idx="12"/>
          </p:nvPr>
        </p:nvSpPr>
        <p:spPr>
          <a:xfrm>
            <a:off x="9296400" y="6482090"/>
            <a:ext cx="2743200" cy="2616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21</a:t>
            </a:fld>
            <a:endParaRPr/>
          </a:p>
        </p:txBody>
      </p:sp>
      <p:sp>
        <p:nvSpPr>
          <p:cNvPr id="4" name="Google Shape;106;p4">
            <a:extLst>
              <a:ext uri="{FF2B5EF4-FFF2-40B4-BE49-F238E27FC236}">
                <a16:creationId xmlns:a16="http://schemas.microsoft.com/office/drawing/2014/main" id="{AB9E0EA0-F226-E22D-0E99-3CC75E5FCCAC}"/>
              </a:ext>
            </a:extLst>
          </p:cNvPr>
          <p:cNvSpPr txBox="1">
            <a:spLocks noGrp="1"/>
          </p:cNvSpPr>
          <p:nvPr>
            <p:ph type="body" idx="1"/>
          </p:nvPr>
        </p:nvSpPr>
        <p:spPr>
          <a:xfrm>
            <a:off x="285750" y="5680110"/>
            <a:ext cx="11620500" cy="666901"/>
          </a:xfrm>
          <a:prstGeom prst="rect">
            <a:avLst/>
          </a:prstGeom>
          <a:noFill/>
          <a:ln>
            <a:noFill/>
          </a:ln>
        </p:spPr>
        <p:txBody>
          <a:bodyPr spcFirstLastPara="1" wrap="square" lIns="91425" tIns="45700" rIns="91425" bIns="45700" anchor="b" anchorCtr="0">
            <a:noAutofit/>
          </a:bodyPr>
          <a:lstStyle/>
          <a:p>
            <a:pPr marL="88900" indent="0">
              <a:buSzPts val="2200"/>
              <a:buNone/>
            </a:pPr>
            <a:endParaRPr lang="en-US" sz="2200" dirty="0"/>
          </a:p>
          <a:p>
            <a:pPr marL="431800">
              <a:buSzPts val="2200"/>
              <a:buFont typeface="Arial" panose="020B0604020202020204" pitchFamily="34" charset="0"/>
              <a:buChar char="•"/>
            </a:pPr>
            <a:r>
              <a:rPr lang="en-US" sz="2200" dirty="0"/>
              <a:t>High-drop to Low-drop at 51st epoch.</a:t>
            </a:r>
          </a:p>
          <a:p>
            <a:pPr marL="431800">
              <a:buSzPts val="2200"/>
              <a:buFont typeface="Arial" panose="020B0604020202020204" pitchFamily="34" charset="0"/>
              <a:buChar char="•"/>
            </a:pPr>
            <a:r>
              <a:rPr lang="en-US" sz="2200" dirty="0"/>
              <a:t>The result seems like the Sigmoid function is removing the effect of Batch-Normalization.</a:t>
            </a:r>
          </a:p>
        </p:txBody>
      </p:sp>
      <p:pic>
        <p:nvPicPr>
          <p:cNvPr id="5" name="그림 4" descr="차트이(가) 표시된 사진&#10;&#10;자동 생성된 설명">
            <a:extLst>
              <a:ext uri="{FF2B5EF4-FFF2-40B4-BE49-F238E27FC236}">
                <a16:creationId xmlns:a16="http://schemas.microsoft.com/office/drawing/2014/main" id="{A02644E1-BF9C-4E7A-9A9E-88DA182C91C1}"/>
              </a:ext>
            </a:extLst>
          </p:cNvPr>
          <p:cNvPicPr>
            <a:picLocks noChangeAspect="1"/>
          </p:cNvPicPr>
          <p:nvPr/>
        </p:nvPicPr>
        <p:blipFill>
          <a:blip r:embed="rId3"/>
          <a:stretch>
            <a:fillRect/>
          </a:stretch>
        </p:blipFill>
        <p:spPr>
          <a:xfrm>
            <a:off x="2663636" y="1251236"/>
            <a:ext cx="6864728" cy="4118837"/>
          </a:xfrm>
          <a:prstGeom prst="rect">
            <a:avLst/>
          </a:prstGeom>
        </p:spPr>
      </p:pic>
    </p:spTree>
    <p:extLst>
      <p:ext uri="{BB962C8B-B14F-4D97-AF65-F5344CB8AC3E}">
        <p14:creationId xmlns:p14="http://schemas.microsoft.com/office/powerpoint/2010/main" val="8503924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6"/>
          <p:cNvSpPr txBox="1">
            <a:spLocks noGrp="1"/>
          </p:cNvSpPr>
          <p:nvPr>
            <p:ph type="title"/>
          </p:nvPr>
        </p:nvSpPr>
        <p:spPr>
          <a:xfrm>
            <a:off x="0" y="685800"/>
            <a:ext cx="12192000" cy="6669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4400"/>
              <a:buFont typeface="Spectral SemiBold"/>
              <a:buNone/>
            </a:pPr>
            <a:r>
              <a:rPr lang="en-US" sz="2800" dirty="0"/>
              <a:t>Experimental Results</a:t>
            </a:r>
            <a:endParaRPr sz="2800" dirty="0"/>
          </a:p>
        </p:txBody>
      </p:sp>
      <p:sp>
        <p:nvSpPr>
          <p:cNvPr id="120" name="Google Shape;120;p6"/>
          <p:cNvSpPr txBox="1">
            <a:spLocks noGrp="1"/>
          </p:cNvSpPr>
          <p:nvPr>
            <p:ph type="sldNum" idx="12"/>
          </p:nvPr>
        </p:nvSpPr>
        <p:spPr>
          <a:xfrm>
            <a:off x="9296400" y="6482090"/>
            <a:ext cx="2743200" cy="2616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22</a:t>
            </a:fld>
            <a:endParaRPr/>
          </a:p>
        </p:txBody>
      </p:sp>
      <p:sp>
        <p:nvSpPr>
          <p:cNvPr id="4" name="Google Shape;106;p4">
            <a:extLst>
              <a:ext uri="{FF2B5EF4-FFF2-40B4-BE49-F238E27FC236}">
                <a16:creationId xmlns:a16="http://schemas.microsoft.com/office/drawing/2014/main" id="{AB9E0EA0-F226-E22D-0E99-3CC75E5FCCAC}"/>
              </a:ext>
            </a:extLst>
          </p:cNvPr>
          <p:cNvSpPr txBox="1">
            <a:spLocks noGrp="1"/>
          </p:cNvSpPr>
          <p:nvPr>
            <p:ph type="body" idx="1"/>
          </p:nvPr>
        </p:nvSpPr>
        <p:spPr>
          <a:xfrm>
            <a:off x="285750" y="5680110"/>
            <a:ext cx="11620500" cy="666901"/>
          </a:xfrm>
          <a:prstGeom prst="rect">
            <a:avLst/>
          </a:prstGeom>
          <a:noFill/>
          <a:ln>
            <a:noFill/>
          </a:ln>
        </p:spPr>
        <p:txBody>
          <a:bodyPr spcFirstLastPara="1" wrap="square" lIns="91425" tIns="45700" rIns="91425" bIns="45700" anchor="b" anchorCtr="0">
            <a:noAutofit/>
          </a:bodyPr>
          <a:lstStyle/>
          <a:p>
            <a:pPr marL="88900" indent="0">
              <a:lnSpc>
                <a:spcPct val="150000"/>
              </a:lnSpc>
              <a:buSzPts val="2200"/>
              <a:buNone/>
            </a:pPr>
            <a:endParaRPr lang="en-US" sz="2200" dirty="0"/>
          </a:p>
          <a:p>
            <a:pPr marL="431800">
              <a:lnSpc>
                <a:spcPct val="150000"/>
              </a:lnSpc>
              <a:buSzPts val="2200"/>
              <a:buFont typeface="Arial" panose="020B0604020202020204" pitchFamily="34" charset="0"/>
              <a:buChar char="•"/>
            </a:pPr>
            <a:r>
              <a:rPr lang="en-US" sz="2200" dirty="0"/>
              <a:t>Trained with </a:t>
            </a:r>
            <a:r>
              <a:rPr lang="en-US" sz="2200" dirty="0">
                <a:solidFill>
                  <a:srgbClr val="FF0000"/>
                </a:solidFill>
              </a:rPr>
              <a:t>only Low-drop</a:t>
            </a:r>
            <a:r>
              <a:rPr lang="en-US" sz="2200" dirty="0"/>
              <a:t>.</a:t>
            </a:r>
          </a:p>
        </p:txBody>
      </p:sp>
      <p:pic>
        <p:nvPicPr>
          <p:cNvPr id="5" name="그림 4">
            <a:extLst>
              <a:ext uri="{FF2B5EF4-FFF2-40B4-BE49-F238E27FC236}">
                <a16:creationId xmlns:a16="http://schemas.microsoft.com/office/drawing/2014/main" id="{F45678ED-0CC1-4349-87A1-B625E7104043}"/>
              </a:ext>
            </a:extLst>
          </p:cNvPr>
          <p:cNvPicPr>
            <a:picLocks noChangeAspect="1"/>
          </p:cNvPicPr>
          <p:nvPr/>
        </p:nvPicPr>
        <p:blipFill>
          <a:blip r:embed="rId3"/>
          <a:stretch>
            <a:fillRect/>
          </a:stretch>
        </p:blipFill>
        <p:spPr>
          <a:xfrm>
            <a:off x="518810" y="1589959"/>
            <a:ext cx="5829343" cy="3852891"/>
          </a:xfrm>
          <a:prstGeom prst="rect">
            <a:avLst/>
          </a:prstGeom>
        </p:spPr>
      </p:pic>
      <p:pic>
        <p:nvPicPr>
          <p:cNvPr id="3" name="그림 2">
            <a:extLst>
              <a:ext uri="{FF2B5EF4-FFF2-40B4-BE49-F238E27FC236}">
                <a16:creationId xmlns:a16="http://schemas.microsoft.com/office/drawing/2014/main" id="{4FB3484E-B3AD-467E-9B52-78585FA94D7F}"/>
              </a:ext>
            </a:extLst>
          </p:cNvPr>
          <p:cNvPicPr>
            <a:picLocks noChangeAspect="1"/>
          </p:cNvPicPr>
          <p:nvPr/>
        </p:nvPicPr>
        <p:blipFill>
          <a:blip r:embed="rId4"/>
          <a:stretch>
            <a:fillRect/>
          </a:stretch>
        </p:blipFill>
        <p:spPr>
          <a:xfrm>
            <a:off x="6517604" y="1777420"/>
            <a:ext cx="5486137" cy="3477970"/>
          </a:xfrm>
          <a:prstGeom prst="rect">
            <a:avLst/>
          </a:prstGeom>
        </p:spPr>
      </p:pic>
    </p:spTree>
    <p:extLst>
      <p:ext uri="{BB962C8B-B14F-4D97-AF65-F5344CB8AC3E}">
        <p14:creationId xmlns:p14="http://schemas.microsoft.com/office/powerpoint/2010/main" val="22250973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6"/>
          <p:cNvSpPr txBox="1">
            <a:spLocks noGrp="1"/>
          </p:cNvSpPr>
          <p:nvPr>
            <p:ph type="title"/>
          </p:nvPr>
        </p:nvSpPr>
        <p:spPr>
          <a:xfrm>
            <a:off x="0" y="685800"/>
            <a:ext cx="12192000" cy="6669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4400"/>
              <a:buFont typeface="Spectral SemiBold"/>
              <a:buNone/>
            </a:pPr>
            <a:r>
              <a:rPr lang="en-US" sz="2800" dirty="0"/>
              <a:t>Experimental Results</a:t>
            </a:r>
            <a:endParaRPr sz="2800" dirty="0"/>
          </a:p>
        </p:txBody>
      </p:sp>
      <p:sp>
        <p:nvSpPr>
          <p:cNvPr id="120" name="Google Shape;120;p6"/>
          <p:cNvSpPr txBox="1">
            <a:spLocks noGrp="1"/>
          </p:cNvSpPr>
          <p:nvPr>
            <p:ph type="sldNum" idx="12"/>
          </p:nvPr>
        </p:nvSpPr>
        <p:spPr>
          <a:xfrm>
            <a:off x="9296400" y="6482090"/>
            <a:ext cx="2743200" cy="2616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23</a:t>
            </a:fld>
            <a:endParaRPr/>
          </a:p>
        </p:txBody>
      </p:sp>
      <p:sp>
        <p:nvSpPr>
          <p:cNvPr id="4" name="Google Shape;106;p4">
            <a:extLst>
              <a:ext uri="{FF2B5EF4-FFF2-40B4-BE49-F238E27FC236}">
                <a16:creationId xmlns:a16="http://schemas.microsoft.com/office/drawing/2014/main" id="{AB9E0EA0-F226-E22D-0E99-3CC75E5FCCAC}"/>
              </a:ext>
            </a:extLst>
          </p:cNvPr>
          <p:cNvSpPr txBox="1">
            <a:spLocks noGrp="1"/>
          </p:cNvSpPr>
          <p:nvPr>
            <p:ph type="body" idx="1"/>
          </p:nvPr>
        </p:nvSpPr>
        <p:spPr>
          <a:xfrm>
            <a:off x="285750" y="5680110"/>
            <a:ext cx="11620500" cy="666901"/>
          </a:xfrm>
          <a:prstGeom prst="rect">
            <a:avLst/>
          </a:prstGeom>
          <a:noFill/>
          <a:ln>
            <a:noFill/>
          </a:ln>
        </p:spPr>
        <p:txBody>
          <a:bodyPr spcFirstLastPara="1" wrap="square" lIns="91425" tIns="45700" rIns="91425" bIns="45700" anchor="b" anchorCtr="0">
            <a:noAutofit/>
          </a:bodyPr>
          <a:lstStyle/>
          <a:p>
            <a:pPr marL="88900" indent="0">
              <a:lnSpc>
                <a:spcPct val="150000"/>
              </a:lnSpc>
              <a:buSzPts val="2200"/>
              <a:buNone/>
            </a:pPr>
            <a:endParaRPr lang="en-US" sz="2200" dirty="0"/>
          </a:p>
          <a:p>
            <a:pPr marL="431800">
              <a:lnSpc>
                <a:spcPct val="150000"/>
              </a:lnSpc>
              <a:buSzPts val="2200"/>
              <a:buFont typeface="Arial" panose="020B0604020202020204" pitchFamily="34" charset="0"/>
              <a:buChar char="•"/>
            </a:pPr>
            <a:r>
              <a:rPr lang="en-US" sz="2200" dirty="0"/>
              <a:t>Trained with </a:t>
            </a:r>
            <a:r>
              <a:rPr lang="en-US" sz="2200" dirty="0">
                <a:solidFill>
                  <a:srgbClr val="FF0000"/>
                </a:solidFill>
              </a:rPr>
              <a:t>only Low-drop </a:t>
            </a:r>
            <a:r>
              <a:rPr lang="en-US" sz="2200" dirty="0">
                <a:solidFill>
                  <a:schemeClr val="tx1"/>
                </a:solidFill>
              </a:rPr>
              <a:t>and</a:t>
            </a:r>
            <a:r>
              <a:rPr lang="en-US" sz="2200" dirty="0">
                <a:solidFill>
                  <a:srgbClr val="FF0000"/>
                </a:solidFill>
              </a:rPr>
              <a:t> removed last Epsilon-Dropout layer</a:t>
            </a:r>
            <a:r>
              <a:rPr lang="en-US" sz="2200" dirty="0"/>
              <a:t>.</a:t>
            </a:r>
          </a:p>
        </p:txBody>
      </p:sp>
      <p:pic>
        <p:nvPicPr>
          <p:cNvPr id="3" name="그림 2">
            <a:extLst>
              <a:ext uri="{FF2B5EF4-FFF2-40B4-BE49-F238E27FC236}">
                <a16:creationId xmlns:a16="http://schemas.microsoft.com/office/drawing/2014/main" id="{BC4246BB-2084-43A4-B760-2AA2FAADDD8A}"/>
              </a:ext>
            </a:extLst>
          </p:cNvPr>
          <p:cNvPicPr>
            <a:picLocks noChangeAspect="1"/>
          </p:cNvPicPr>
          <p:nvPr/>
        </p:nvPicPr>
        <p:blipFill>
          <a:blip r:embed="rId3"/>
          <a:stretch>
            <a:fillRect/>
          </a:stretch>
        </p:blipFill>
        <p:spPr>
          <a:xfrm>
            <a:off x="754519" y="1624416"/>
            <a:ext cx="4858880" cy="4055694"/>
          </a:xfrm>
          <a:prstGeom prst="rect">
            <a:avLst/>
          </a:prstGeom>
        </p:spPr>
      </p:pic>
      <p:pic>
        <p:nvPicPr>
          <p:cNvPr id="8" name="그림 7" descr="텍스트이(가) 표시된 사진&#10;&#10;자동 생성된 설명">
            <a:extLst>
              <a:ext uri="{FF2B5EF4-FFF2-40B4-BE49-F238E27FC236}">
                <a16:creationId xmlns:a16="http://schemas.microsoft.com/office/drawing/2014/main" id="{2DCF6169-7283-46FC-AC58-D5243419F584}"/>
              </a:ext>
            </a:extLst>
          </p:cNvPr>
          <p:cNvPicPr>
            <a:picLocks noChangeAspect="1"/>
          </p:cNvPicPr>
          <p:nvPr/>
        </p:nvPicPr>
        <p:blipFill>
          <a:blip r:embed="rId4"/>
          <a:stretch>
            <a:fillRect/>
          </a:stretch>
        </p:blipFill>
        <p:spPr>
          <a:xfrm>
            <a:off x="5737967" y="1839149"/>
            <a:ext cx="6043715" cy="3626229"/>
          </a:xfrm>
          <a:prstGeom prst="rect">
            <a:avLst/>
          </a:prstGeom>
        </p:spPr>
      </p:pic>
    </p:spTree>
    <p:extLst>
      <p:ext uri="{BB962C8B-B14F-4D97-AF65-F5344CB8AC3E}">
        <p14:creationId xmlns:p14="http://schemas.microsoft.com/office/powerpoint/2010/main" val="16042882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4" name="Google Shape;98;p3">
            <a:extLst>
              <a:ext uri="{FF2B5EF4-FFF2-40B4-BE49-F238E27FC236}">
                <a16:creationId xmlns:a16="http://schemas.microsoft.com/office/drawing/2014/main" id="{ADDE21E2-8F03-41BF-9C04-7D699A475705}"/>
              </a:ext>
            </a:extLst>
          </p:cNvPr>
          <p:cNvSpPr/>
          <p:nvPr/>
        </p:nvSpPr>
        <p:spPr>
          <a:xfrm>
            <a:off x="731746" y="3446374"/>
            <a:ext cx="5687100" cy="533400"/>
          </a:xfrm>
          <a:prstGeom prst="rect">
            <a:avLst/>
          </a:prstGeom>
          <a:solidFill>
            <a:srgbClr val="C00000"/>
          </a:solidFill>
          <a:ln>
            <a:noFill/>
          </a:ln>
          <a:effectLst>
            <a:outerShdw blurRad="50800" dist="38100" dir="2700000" sx="102000" sy="102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92" name="Google Shape;92;p2"/>
          <p:cNvSpPr txBox="1">
            <a:spLocks noGrp="1"/>
          </p:cNvSpPr>
          <p:nvPr>
            <p:ph type="title"/>
          </p:nvPr>
        </p:nvSpPr>
        <p:spPr>
          <a:xfrm>
            <a:off x="0" y="685800"/>
            <a:ext cx="12192000" cy="66675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3200"/>
              <a:buFont typeface="Spectral Light"/>
              <a:buNone/>
            </a:pPr>
            <a:r>
              <a:rPr lang="en-US" dirty="0">
                <a:latin typeface="Playfair Display Medium"/>
                <a:ea typeface="Playfair Display Medium"/>
                <a:cs typeface="Playfair Display Medium"/>
                <a:sym typeface="Playfair Display Medium"/>
              </a:rPr>
              <a:t>Outline</a:t>
            </a:r>
            <a:endParaRPr dirty="0">
              <a:latin typeface="Playfair Display Medium"/>
              <a:ea typeface="Playfair Display Medium"/>
              <a:cs typeface="Playfair Display Medium"/>
              <a:sym typeface="Playfair Display Medium"/>
            </a:endParaRPr>
          </a:p>
        </p:txBody>
      </p:sp>
      <p:sp>
        <p:nvSpPr>
          <p:cNvPr id="93" name="Google Shape;93;p2"/>
          <p:cNvSpPr txBox="1">
            <a:spLocks noGrp="1"/>
          </p:cNvSpPr>
          <p:nvPr>
            <p:ph type="body" idx="1"/>
          </p:nvPr>
        </p:nvSpPr>
        <p:spPr>
          <a:xfrm>
            <a:off x="290514" y="1562102"/>
            <a:ext cx="11610975" cy="4525963"/>
          </a:xfrm>
          <a:prstGeom prst="rect">
            <a:avLst/>
          </a:prstGeom>
          <a:noFill/>
          <a:ln>
            <a:noFill/>
          </a:ln>
        </p:spPr>
        <p:txBody>
          <a:bodyPr spcFirstLastPara="1" wrap="square" lIns="91425" tIns="45700" rIns="91425" bIns="45700" anchor="t" anchorCtr="0">
            <a:noAutofit/>
          </a:bodyPr>
          <a:lstStyle/>
          <a:p>
            <a:pPr marL="508000" lvl="0" algn="l" rtl="0">
              <a:lnSpc>
                <a:spcPct val="100000"/>
              </a:lnSpc>
              <a:spcBef>
                <a:spcPts val="1200"/>
              </a:spcBef>
              <a:spcAft>
                <a:spcPts val="0"/>
              </a:spcAft>
              <a:buSzPts val="2800"/>
              <a:buFont typeface="Wingdings" panose="05000000000000000000" pitchFamily="2" charset="2"/>
              <a:buChar char="§"/>
            </a:pPr>
            <a:r>
              <a:rPr lang="en-US" sz="2800" dirty="0">
                <a:solidFill>
                  <a:schemeClr val="bg1">
                    <a:lumMod val="50000"/>
                  </a:schemeClr>
                </a:solidFill>
              </a:rPr>
              <a:t>Main Idea</a:t>
            </a:r>
          </a:p>
          <a:p>
            <a:pPr marL="508000" lvl="0" algn="l" rtl="0">
              <a:lnSpc>
                <a:spcPct val="100000"/>
              </a:lnSpc>
              <a:spcBef>
                <a:spcPts val="1200"/>
              </a:spcBef>
              <a:spcAft>
                <a:spcPts val="0"/>
              </a:spcAft>
              <a:buSzPts val="2800"/>
              <a:buFont typeface="Wingdings" panose="05000000000000000000" pitchFamily="2" charset="2"/>
              <a:buChar char="§"/>
            </a:pPr>
            <a:r>
              <a:rPr lang="en-US" sz="2800" dirty="0">
                <a:solidFill>
                  <a:schemeClr val="bg1">
                    <a:lumMod val="50000"/>
                  </a:schemeClr>
                </a:solidFill>
              </a:rPr>
              <a:t>Implementation</a:t>
            </a:r>
          </a:p>
          <a:p>
            <a:pPr marL="508000" lvl="0" algn="l" rtl="0">
              <a:lnSpc>
                <a:spcPct val="100000"/>
              </a:lnSpc>
              <a:spcBef>
                <a:spcPts val="1200"/>
              </a:spcBef>
              <a:spcAft>
                <a:spcPts val="0"/>
              </a:spcAft>
              <a:buSzPts val="2800"/>
              <a:buFont typeface="Wingdings" panose="05000000000000000000" pitchFamily="2" charset="2"/>
              <a:buChar char="§"/>
            </a:pPr>
            <a:r>
              <a:rPr lang="en-US" altLang="ko-KR" sz="2800" dirty="0">
                <a:solidFill>
                  <a:schemeClr val="bg1">
                    <a:lumMod val="50000"/>
                  </a:schemeClr>
                </a:solidFill>
              </a:rPr>
              <a:t>Experimental </a:t>
            </a:r>
            <a:r>
              <a:rPr lang="en-US" sz="2800" dirty="0">
                <a:solidFill>
                  <a:schemeClr val="bg1">
                    <a:lumMod val="50000"/>
                  </a:schemeClr>
                </a:solidFill>
              </a:rPr>
              <a:t>Results</a:t>
            </a:r>
          </a:p>
          <a:p>
            <a:pPr marL="508000" lvl="0" algn="l" rtl="0">
              <a:lnSpc>
                <a:spcPct val="100000"/>
              </a:lnSpc>
              <a:spcBef>
                <a:spcPts val="1200"/>
              </a:spcBef>
              <a:spcAft>
                <a:spcPts val="0"/>
              </a:spcAft>
              <a:buSzPts val="2800"/>
              <a:buFont typeface="Wingdings" panose="05000000000000000000" pitchFamily="2" charset="2"/>
              <a:buChar char="§"/>
            </a:pPr>
            <a:r>
              <a:rPr lang="en-US" sz="2800" dirty="0">
                <a:solidFill>
                  <a:schemeClr val="bg1"/>
                </a:solidFill>
              </a:rPr>
              <a:t>Conclusion</a:t>
            </a:r>
          </a:p>
          <a:p>
            <a:pPr marL="508000" lvl="0" algn="l" rtl="0">
              <a:lnSpc>
                <a:spcPct val="100000"/>
              </a:lnSpc>
              <a:spcBef>
                <a:spcPts val="1200"/>
              </a:spcBef>
              <a:spcAft>
                <a:spcPts val="0"/>
              </a:spcAft>
              <a:buSzPts val="2800"/>
              <a:buFont typeface="Wingdings" panose="05000000000000000000" pitchFamily="2" charset="2"/>
              <a:buChar char="§"/>
            </a:pPr>
            <a:r>
              <a:rPr lang="en-US" sz="2800" dirty="0">
                <a:solidFill>
                  <a:schemeClr val="bg1">
                    <a:lumMod val="50000"/>
                  </a:schemeClr>
                </a:solidFill>
              </a:rPr>
              <a:t>Possible Further Works</a:t>
            </a:r>
          </a:p>
        </p:txBody>
      </p:sp>
    </p:spTree>
    <p:extLst>
      <p:ext uri="{BB962C8B-B14F-4D97-AF65-F5344CB8AC3E}">
        <p14:creationId xmlns:p14="http://schemas.microsoft.com/office/powerpoint/2010/main" val="3817238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4"/>
          <p:cNvSpPr txBox="1">
            <a:spLocks noGrp="1"/>
          </p:cNvSpPr>
          <p:nvPr>
            <p:ph type="title"/>
          </p:nvPr>
        </p:nvSpPr>
        <p:spPr>
          <a:xfrm>
            <a:off x="0" y="685800"/>
            <a:ext cx="12192000" cy="6669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4400"/>
              <a:buFont typeface="Spectral SemiBold"/>
              <a:buNone/>
            </a:pPr>
            <a:r>
              <a:rPr lang="en-US" sz="2800" dirty="0">
                <a:latin typeface="Playfair Display Medium"/>
                <a:ea typeface="Playfair Display Medium"/>
                <a:cs typeface="Playfair Display Medium"/>
                <a:sym typeface="Playfair Display Medium"/>
              </a:rPr>
              <a:t>Conclusion</a:t>
            </a:r>
          </a:p>
        </p:txBody>
      </p:sp>
      <p:sp>
        <p:nvSpPr>
          <p:cNvPr id="106" name="Google Shape;106;p4"/>
          <p:cNvSpPr txBox="1">
            <a:spLocks noGrp="1"/>
          </p:cNvSpPr>
          <p:nvPr>
            <p:ph type="body" idx="1"/>
          </p:nvPr>
        </p:nvSpPr>
        <p:spPr>
          <a:xfrm>
            <a:off x="285750" y="1954307"/>
            <a:ext cx="11620500" cy="4400598"/>
          </a:xfrm>
          <a:prstGeom prst="rect">
            <a:avLst/>
          </a:prstGeom>
          <a:noFill/>
          <a:ln>
            <a:noFill/>
          </a:ln>
        </p:spPr>
        <p:txBody>
          <a:bodyPr spcFirstLastPara="1" wrap="square" lIns="91425" tIns="45700" rIns="91425" bIns="45700" anchor="t" anchorCtr="0">
            <a:noAutofit/>
          </a:bodyPr>
          <a:lstStyle/>
          <a:p>
            <a:pPr indent="-368300">
              <a:buSzPts val="2200"/>
              <a:buFont typeface="Arial" panose="020B0604020202020204" pitchFamily="34" charset="0"/>
              <a:buChar char="•"/>
            </a:pPr>
            <a:r>
              <a:rPr lang="en-US" sz="2200" dirty="0"/>
              <a:t>We have trained with </a:t>
            </a:r>
            <a:r>
              <a:rPr lang="en-US" sz="2200" dirty="0" err="1"/>
              <a:t>Fashion_MNIST</a:t>
            </a:r>
            <a:r>
              <a:rPr lang="en-US" sz="2200" dirty="0"/>
              <a:t>. As a result, without Dropout had the highest accuracy. This can be because of the dataset. If the dataset is too easy or has enough instances to be trained, the effect of Dropout can be reduced.[1]</a:t>
            </a:r>
          </a:p>
          <a:p>
            <a:pPr marL="88900" indent="0">
              <a:buSzPts val="2200"/>
              <a:buNone/>
            </a:pPr>
            <a:endParaRPr lang="en-US" sz="2200" dirty="0"/>
          </a:p>
          <a:p>
            <a:pPr indent="-368300">
              <a:buSzPts val="2200"/>
              <a:buFont typeface="Arial" panose="020B0604020202020204" pitchFamily="34" charset="0"/>
              <a:buChar char="•"/>
            </a:pPr>
            <a:r>
              <a:rPr lang="en-US" sz="2200" dirty="0"/>
              <a:t>Unstable convergence may be due to the use of opposite Dropout Methods.</a:t>
            </a:r>
          </a:p>
          <a:p>
            <a:pPr indent="-368300">
              <a:buSzPts val="2200"/>
              <a:buFont typeface="Arial" panose="020B0604020202020204" pitchFamily="34" charset="0"/>
              <a:buChar char="•"/>
            </a:pPr>
            <a:endParaRPr lang="en-US" sz="2200" dirty="0"/>
          </a:p>
          <a:p>
            <a:pPr indent="-368300">
              <a:buSzPts val="2200"/>
              <a:buFont typeface="Arial" panose="020B0604020202020204" pitchFamily="34" charset="0"/>
              <a:buChar char="•"/>
            </a:pPr>
            <a:r>
              <a:rPr lang="en-US" sz="2200" dirty="0"/>
              <a:t>Max pooling can have a similar effect with High-dropout.[2]</a:t>
            </a:r>
          </a:p>
          <a:p>
            <a:pPr indent="-368300">
              <a:buSzPts val="2200"/>
              <a:buFont typeface="Arial" panose="020B0604020202020204" pitchFamily="34" charset="0"/>
              <a:buChar char="•"/>
            </a:pPr>
            <a:endParaRPr lang="en-US" sz="2200" dirty="0"/>
          </a:p>
          <a:p>
            <a:pPr indent="-368300">
              <a:buSzPts val="2200"/>
              <a:buFont typeface="Arial" panose="020B0604020202020204" pitchFamily="34" charset="0"/>
              <a:buChar char="•"/>
            </a:pPr>
            <a:endParaRPr lang="en-US" sz="2200" dirty="0"/>
          </a:p>
          <a:p>
            <a:pPr indent="-368300">
              <a:buSzPts val="2200"/>
              <a:buFont typeface="Arial" panose="020B0604020202020204" pitchFamily="34" charset="0"/>
              <a:buChar char="•"/>
            </a:pPr>
            <a:endParaRPr lang="en-US" sz="2200" dirty="0"/>
          </a:p>
          <a:p>
            <a:pPr indent="-368300">
              <a:buSzPts val="2200"/>
              <a:buFont typeface="Arial" panose="020B0604020202020204" pitchFamily="34" charset="0"/>
              <a:buChar char="•"/>
            </a:pPr>
            <a:endParaRPr lang="en-US" sz="2200" dirty="0"/>
          </a:p>
        </p:txBody>
      </p:sp>
      <p:sp>
        <p:nvSpPr>
          <p:cNvPr id="107" name="Google Shape;107;p4"/>
          <p:cNvSpPr txBox="1">
            <a:spLocks noGrp="1"/>
          </p:cNvSpPr>
          <p:nvPr>
            <p:ph type="sldNum" idx="12"/>
          </p:nvPr>
        </p:nvSpPr>
        <p:spPr>
          <a:xfrm>
            <a:off x="9296400" y="6482090"/>
            <a:ext cx="2743200" cy="2616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25</a:t>
            </a:fld>
            <a:endParaRPr/>
          </a:p>
        </p:txBody>
      </p:sp>
    </p:spTree>
    <p:extLst>
      <p:ext uri="{BB962C8B-B14F-4D97-AF65-F5344CB8AC3E}">
        <p14:creationId xmlns:p14="http://schemas.microsoft.com/office/powerpoint/2010/main" val="41312747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4" name="Google Shape;98;p3">
            <a:extLst>
              <a:ext uri="{FF2B5EF4-FFF2-40B4-BE49-F238E27FC236}">
                <a16:creationId xmlns:a16="http://schemas.microsoft.com/office/drawing/2014/main" id="{ADDE21E2-8F03-41BF-9C04-7D699A475705}"/>
              </a:ext>
            </a:extLst>
          </p:cNvPr>
          <p:cNvSpPr/>
          <p:nvPr/>
        </p:nvSpPr>
        <p:spPr>
          <a:xfrm>
            <a:off x="731746" y="4038043"/>
            <a:ext cx="5687100" cy="533400"/>
          </a:xfrm>
          <a:prstGeom prst="rect">
            <a:avLst/>
          </a:prstGeom>
          <a:solidFill>
            <a:srgbClr val="C00000"/>
          </a:solidFill>
          <a:ln>
            <a:noFill/>
          </a:ln>
          <a:effectLst>
            <a:outerShdw blurRad="50800" dist="38100" dir="2700000" sx="102000" sy="102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92" name="Google Shape;92;p2"/>
          <p:cNvSpPr txBox="1">
            <a:spLocks noGrp="1"/>
          </p:cNvSpPr>
          <p:nvPr>
            <p:ph type="title"/>
          </p:nvPr>
        </p:nvSpPr>
        <p:spPr>
          <a:xfrm>
            <a:off x="0" y="685800"/>
            <a:ext cx="12192000" cy="66675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3200"/>
              <a:buFont typeface="Spectral Light"/>
              <a:buNone/>
            </a:pPr>
            <a:r>
              <a:rPr lang="en-US" dirty="0">
                <a:latin typeface="Playfair Display Medium"/>
                <a:ea typeface="Playfair Display Medium"/>
                <a:cs typeface="Playfair Display Medium"/>
                <a:sym typeface="Playfair Display Medium"/>
              </a:rPr>
              <a:t>Outline</a:t>
            </a:r>
            <a:endParaRPr dirty="0">
              <a:latin typeface="Playfair Display Medium"/>
              <a:ea typeface="Playfair Display Medium"/>
              <a:cs typeface="Playfair Display Medium"/>
              <a:sym typeface="Playfair Display Medium"/>
            </a:endParaRPr>
          </a:p>
        </p:txBody>
      </p:sp>
      <p:sp>
        <p:nvSpPr>
          <p:cNvPr id="93" name="Google Shape;93;p2"/>
          <p:cNvSpPr txBox="1">
            <a:spLocks noGrp="1"/>
          </p:cNvSpPr>
          <p:nvPr>
            <p:ph type="body" idx="1"/>
          </p:nvPr>
        </p:nvSpPr>
        <p:spPr>
          <a:xfrm>
            <a:off x="290514" y="1562102"/>
            <a:ext cx="11610975" cy="4525963"/>
          </a:xfrm>
          <a:prstGeom prst="rect">
            <a:avLst/>
          </a:prstGeom>
          <a:noFill/>
          <a:ln>
            <a:noFill/>
          </a:ln>
        </p:spPr>
        <p:txBody>
          <a:bodyPr spcFirstLastPara="1" wrap="square" lIns="91425" tIns="45700" rIns="91425" bIns="45700" anchor="t" anchorCtr="0">
            <a:noAutofit/>
          </a:bodyPr>
          <a:lstStyle/>
          <a:p>
            <a:pPr marL="508000" lvl="0" algn="l" rtl="0">
              <a:lnSpc>
                <a:spcPct val="100000"/>
              </a:lnSpc>
              <a:spcBef>
                <a:spcPts val="1200"/>
              </a:spcBef>
              <a:spcAft>
                <a:spcPts val="0"/>
              </a:spcAft>
              <a:buSzPts val="2800"/>
              <a:buFont typeface="Wingdings" panose="05000000000000000000" pitchFamily="2" charset="2"/>
              <a:buChar char="§"/>
            </a:pPr>
            <a:r>
              <a:rPr lang="en-US" sz="2800" dirty="0">
                <a:solidFill>
                  <a:schemeClr val="bg1">
                    <a:lumMod val="50000"/>
                  </a:schemeClr>
                </a:solidFill>
              </a:rPr>
              <a:t>Main Idea</a:t>
            </a:r>
          </a:p>
          <a:p>
            <a:pPr marL="508000" lvl="0" algn="l" rtl="0">
              <a:lnSpc>
                <a:spcPct val="100000"/>
              </a:lnSpc>
              <a:spcBef>
                <a:spcPts val="1200"/>
              </a:spcBef>
              <a:spcAft>
                <a:spcPts val="0"/>
              </a:spcAft>
              <a:buSzPts val="2800"/>
              <a:buFont typeface="Wingdings" panose="05000000000000000000" pitchFamily="2" charset="2"/>
              <a:buChar char="§"/>
            </a:pPr>
            <a:r>
              <a:rPr lang="en-US" sz="2800" dirty="0">
                <a:solidFill>
                  <a:schemeClr val="bg1">
                    <a:lumMod val="50000"/>
                  </a:schemeClr>
                </a:solidFill>
              </a:rPr>
              <a:t>Implementation</a:t>
            </a:r>
          </a:p>
          <a:p>
            <a:pPr marL="508000" lvl="0" algn="l" rtl="0">
              <a:lnSpc>
                <a:spcPct val="100000"/>
              </a:lnSpc>
              <a:spcBef>
                <a:spcPts val="1200"/>
              </a:spcBef>
              <a:spcAft>
                <a:spcPts val="0"/>
              </a:spcAft>
              <a:buSzPts val="2800"/>
              <a:buFont typeface="Wingdings" panose="05000000000000000000" pitchFamily="2" charset="2"/>
              <a:buChar char="§"/>
            </a:pPr>
            <a:r>
              <a:rPr lang="en-US" altLang="ko-KR" sz="2800" dirty="0">
                <a:solidFill>
                  <a:schemeClr val="bg1">
                    <a:lumMod val="50000"/>
                  </a:schemeClr>
                </a:solidFill>
              </a:rPr>
              <a:t>Experimental </a:t>
            </a:r>
            <a:r>
              <a:rPr lang="en-US" sz="2800" dirty="0">
                <a:solidFill>
                  <a:schemeClr val="bg1">
                    <a:lumMod val="50000"/>
                  </a:schemeClr>
                </a:solidFill>
              </a:rPr>
              <a:t>Results</a:t>
            </a:r>
          </a:p>
          <a:p>
            <a:pPr marL="508000" lvl="0" algn="l" rtl="0">
              <a:lnSpc>
                <a:spcPct val="100000"/>
              </a:lnSpc>
              <a:spcBef>
                <a:spcPts val="1200"/>
              </a:spcBef>
              <a:spcAft>
                <a:spcPts val="0"/>
              </a:spcAft>
              <a:buSzPts val="2800"/>
              <a:buFont typeface="Wingdings" panose="05000000000000000000" pitchFamily="2" charset="2"/>
              <a:buChar char="§"/>
            </a:pPr>
            <a:r>
              <a:rPr lang="en-US" sz="2800" dirty="0">
                <a:solidFill>
                  <a:schemeClr val="bg1">
                    <a:lumMod val="50000"/>
                  </a:schemeClr>
                </a:solidFill>
              </a:rPr>
              <a:t>Conclusion</a:t>
            </a:r>
          </a:p>
          <a:p>
            <a:pPr marL="508000" lvl="0" algn="l" rtl="0">
              <a:lnSpc>
                <a:spcPct val="100000"/>
              </a:lnSpc>
              <a:spcBef>
                <a:spcPts val="1200"/>
              </a:spcBef>
              <a:spcAft>
                <a:spcPts val="0"/>
              </a:spcAft>
              <a:buSzPts val="2800"/>
              <a:buFont typeface="Wingdings" panose="05000000000000000000" pitchFamily="2" charset="2"/>
              <a:buChar char="§"/>
            </a:pPr>
            <a:r>
              <a:rPr lang="en-US" sz="2800" dirty="0">
                <a:solidFill>
                  <a:schemeClr val="bg1"/>
                </a:solidFill>
              </a:rPr>
              <a:t>Possible Further Works</a:t>
            </a:r>
          </a:p>
        </p:txBody>
      </p:sp>
    </p:spTree>
    <p:extLst>
      <p:ext uri="{BB962C8B-B14F-4D97-AF65-F5344CB8AC3E}">
        <p14:creationId xmlns:p14="http://schemas.microsoft.com/office/powerpoint/2010/main" val="42159403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4"/>
          <p:cNvSpPr txBox="1">
            <a:spLocks noGrp="1"/>
          </p:cNvSpPr>
          <p:nvPr>
            <p:ph type="title"/>
          </p:nvPr>
        </p:nvSpPr>
        <p:spPr>
          <a:xfrm>
            <a:off x="0" y="685800"/>
            <a:ext cx="12192000" cy="6669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4400"/>
              <a:buFont typeface="Spectral SemiBold"/>
              <a:buNone/>
            </a:pPr>
            <a:r>
              <a:rPr lang="en-US" sz="2800" dirty="0">
                <a:latin typeface="Playfair Display Medium"/>
                <a:ea typeface="Playfair Display Medium"/>
                <a:cs typeface="Playfair Display Medium"/>
                <a:sym typeface="Playfair Display Medium"/>
              </a:rPr>
              <a:t>Possible Further Works</a:t>
            </a:r>
          </a:p>
        </p:txBody>
      </p:sp>
      <p:sp>
        <p:nvSpPr>
          <p:cNvPr id="106" name="Google Shape;106;p4"/>
          <p:cNvSpPr txBox="1">
            <a:spLocks noGrp="1"/>
          </p:cNvSpPr>
          <p:nvPr>
            <p:ph type="body" idx="1"/>
          </p:nvPr>
        </p:nvSpPr>
        <p:spPr>
          <a:xfrm>
            <a:off x="285750" y="1568824"/>
            <a:ext cx="11620500" cy="4786081"/>
          </a:xfrm>
          <a:prstGeom prst="rect">
            <a:avLst/>
          </a:prstGeom>
          <a:noFill/>
          <a:ln>
            <a:noFill/>
          </a:ln>
        </p:spPr>
        <p:txBody>
          <a:bodyPr spcFirstLastPara="1" wrap="square" lIns="91425" tIns="45700" rIns="91425" bIns="45700" anchor="t" anchorCtr="0">
            <a:noAutofit/>
          </a:bodyPr>
          <a:lstStyle/>
          <a:p>
            <a:pPr indent="-368300">
              <a:buSzPts val="2200"/>
              <a:buFont typeface="Arial" panose="020B0604020202020204" pitchFamily="34" charset="0"/>
              <a:buChar char="•"/>
            </a:pPr>
            <a:r>
              <a:rPr lang="en-US" sz="2200" dirty="0"/>
              <a:t>Since the Sigmoid seems to have a negative effect, </a:t>
            </a:r>
            <a:r>
              <a:rPr lang="en-US" sz="2200"/>
              <a:t>we can think </a:t>
            </a:r>
            <a:r>
              <a:rPr lang="en-US" sz="2200" dirty="0"/>
              <a:t>about changing the Sigmoid function to another normalization function.</a:t>
            </a:r>
          </a:p>
          <a:p>
            <a:pPr marL="88900" indent="0">
              <a:buSzPts val="2200"/>
              <a:buNone/>
            </a:pPr>
            <a:endParaRPr lang="en-US" sz="2200" dirty="0"/>
          </a:p>
          <a:p>
            <a:pPr indent="-368300">
              <a:buSzPts val="2200"/>
              <a:buFont typeface="Arial" panose="020B0604020202020204" pitchFamily="34" charset="0"/>
              <a:buChar char="•"/>
            </a:pPr>
            <a:r>
              <a:rPr lang="en-US" sz="2200" dirty="0"/>
              <a:t>Since the original idea was learning from both detailed and significant parts of the image, we might need to implement the </a:t>
            </a:r>
            <a:r>
              <a:rPr lang="en-US" sz="2200" dirty="0">
                <a:solidFill>
                  <a:srgbClr val="FF0000"/>
                </a:solidFill>
              </a:rPr>
              <a:t>“High &gt; Low &gt; No Drop” </a:t>
            </a:r>
            <a:r>
              <a:rPr lang="en-US" sz="2200" dirty="0"/>
              <a:t>way.</a:t>
            </a:r>
          </a:p>
          <a:p>
            <a:pPr indent="-368300">
              <a:buSzPts val="2200"/>
              <a:buFont typeface="Arial" panose="020B0604020202020204" pitchFamily="34" charset="0"/>
              <a:buChar char="•"/>
            </a:pPr>
            <a:endParaRPr lang="en-US" sz="2200" dirty="0"/>
          </a:p>
          <a:p>
            <a:pPr indent="-368300">
              <a:buSzPts val="2200"/>
              <a:buFont typeface="Arial" panose="020B0604020202020204" pitchFamily="34" charset="0"/>
              <a:buChar char="•"/>
            </a:pPr>
            <a:r>
              <a:rPr lang="en-US" sz="2200" dirty="0"/>
              <a:t>The experimental results from “High &gt; Low &gt; High &gt; Low &gt; High” and “Low &gt; High &gt; Low &gt; High &gt; Low”.</a:t>
            </a:r>
          </a:p>
          <a:p>
            <a:pPr indent="-368300">
              <a:buSzPts val="2200"/>
              <a:buFont typeface="Arial" panose="020B0604020202020204" pitchFamily="34" charset="0"/>
              <a:buChar char="•"/>
            </a:pPr>
            <a:endParaRPr lang="en-US" sz="2200" dirty="0"/>
          </a:p>
          <a:p>
            <a:pPr indent="-368300">
              <a:buSzPts val="2200"/>
              <a:buFont typeface="Arial" panose="020B0604020202020204" pitchFamily="34" charset="0"/>
              <a:buChar char="•"/>
            </a:pPr>
            <a:r>
              <a:rPr lang="en-US" sz="2200" dirty="0"/>
              <a:t>Experiments on other datasets.</a:t>
            </a:r>
          </a:p>
          <a:p>
            <a:pPr indent="-368300">
              <a:buSzPts val="2200"/>
              <a:buFont typeface="Arial" panose="020B0604020202020204" pitchFamily="34" charset="0"/>
              <a:buChar char="•"/>
            </a:pPr>
            <a:endParaRPr lang="en-US" sz="2200" dirty="0"/>
          </a:p>
          <a:p>
            <a:pPr indent="-368300">
              <a:buSzPts val="2200"/>
              <a:buFont typeface="Arial" panose="020B0604020202020204" pitchFamily="34" charset="0"/>
              <a:buChar char="•"/>
            </a:pPr>
            <a:r>
              <a:rPr lang="en-US" sz="2200" dirty="0"/>
              <a:t>We can try with our PC: </a:t>
            </a:r>
            <a:r>
              <a:rPr lang="en-US" altLang="ko-KR" sz="2200" dirty="0">
                <a:hlinkClick r:id="rId3"/>
              </a:rPr>
              <a:t>https://github.com/wldyd920/Epsilon-Dropout</a:t>
            </a:r>
            <a:r>
              <a:rPr lang="en-US" altLang="ko-KR" sz="2200" dirty="0"/>
              <a:t> </a:t>
            </a:r>
            <a:endParaRPr lang="en-US" sz="2200" dirty="0"/>
          </a:p>
          <a:p>
            <a:pPr marL="88900" indent="0">
              <a:buSzPts val="2200"/>
              <a:buNone/>
            </a:pPr>
            <a:endParaRPr lang="en-US" sz="2200" dirty="0"/>
          </a:p>
          <a:p>
            <a:pPr indent="-368300">
              <a:buSzPts val="2200"/>
              <a:buFont typeface="Arial" panose="020B0604020202020204" pitchFamily="34" charset="0"/>
              <a:buChar char="•"/>
            </a:pPr>
            <a:endParaRPr lang="en-US" sz="2200" dirty="0"/>
          </a:p>
          <a:p>
            <a:pPr indent="-368300">
              <a:buSzPts val="2200"/>
              <a:buFont typeface="Arial" panose="020B0604020202020204" pitchFamily="34" charset="0"/>
              <a:buChar char="•"/>
            </a:pPr>
            <a:endParaRPr lang="en-US" sz="2200" dirty="0"/>
          </a:p>
          <a:p>
            <a:pPr indent="-368300">
              <a:buSzPts val="2200"/>
              <a:buFont typeface="Arial" panose="020B0604020202020204" pitchFamily="34" charset="0"/>
              <a:buChar char="•"/>
            </a:pPr>
            <a:endParaRPr lang="en-US" sz="2200" dirty="0"/>
          </a:p>
        </p:txBody>
      </p:sp>
      <p:sp>
        <p:nvSpPr>
          <p:cNvPr id="107" name="Google Shape;107;p4"/>
          <p:cNvSpPr txBox="1">
            <a:spLocks noGrp="1"/>
          </p:cNvSpPr>
          <p:nvPr>
            <p:ph type="sldNum" idx="12"/>
          </p:nvPr>
        </p:nvSpPr>
        <p:spPr>
          <a:xfrm>
            <a:off x="9296400" y="6482090"/>
            <a:ext cx="2743200" cy="2616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27</a:t>
            </a:fld>
            <a:endParaRPr/>
          </a:p>
        </p:txBody>
      </p:sp>
    </p:spTree>
    <p:extLst>
      <p:ext uri="{BB962C8B-B14F-4D97-AF65-F5344CB8AC3E}">
        <p14:creationId xmlns:p14="http://schemas.microsoft.com/office/powerpoint/2010/main" val="26872408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4"/>
          <p:cNvSpPr txBox="1">
            <a:spLocks noGrp="1"/>
          </p:cNvSpPr>
          <p:nvPr>
            <p:ph type="title"/>
          </p:nvPr>
        </p:nvSpPr>
        <p:spPr>
          <a:xfrm>
            <a:off x="0" y="685800"/>
            <a:ext cx="12192000" cy="6669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4400"/>
              <a:buFont typeface="Spectral SemiBold"/>
              <a:buNone/>
            </a:pPr>
            <a:r>
              <a:rPr lang="en-US" sz="2800" dirty="0">
                <a:latin typeface="Playfair Display Medium"/>
                <a:ea typeface="Playfair Display Medium"/>
                <a:cs typeface="Playfair Display Medium"/>
                <a:sym typeface="Playfair Display Medium"/>
              </a:rPr>
              <a:t>References</a:t>
            </a:r>
          </a:p>
        </p:txBody>
      </p:sp>
      <p:sp>
        <p:nvSpPr>
          <p:cNvPr id="106" name="Google Shape;106;p4"/>
          <p:cNvSpPr txBox="1">
            <a:spLocks noGrp="1"/>
          </p:cNvSpPr>
          <p:nvPr>
            <p:ph type="body" idx="1"/>
          </p:nvPr>
        </p:nvSpPr>
        <p:spPr>
          <a:xfrm>
            <a:off x="285750" y="1954307"/>
            <a:ext cx="11620500" cy="4400598"/>
          </a:xfrm>
          <a:prstGeom prst="rect">
            <a:avLst/>
          </a:prstGeom>
          <a:noFill/>
          <a:ln>
            <a:noFill/>
          </a:ln>
        </p:spPr>
        <p:txBody>
          <a:bodyPr spcFirstLastPara="1" wrap="square" lIns="91425" tIns="45700" rIns="91425" bIns="45700" anchor="t" anchorCtr="0">
            <a:noAutofit/>
          </a:bodyPr>
          <a:lstStyle/>
          <a:p>
            <a:pPr marL="546100" indent="-457200">
              <a:buSzPts val="2200"/>
              <a:buFont typeface="+mj-lt"/>
              <a:buAutoNum type="arabicPeriod"/>
            </a:pPr>
            <a:r>
              <a:rPr lang="en-US" altLang="ko-KR" sz="2200" dirty="0"/>
              <a:t>“Dropout: A Simple Way to Prevent Neural Networks from Overfitting”, 2014. </a:t>
            </a:r>
            <a:r>
              <a:rPr lang="en-US" altLang="ko-KR" sz="2200" dirty="0">
                <a:hlinkClick r:id="rId3"/>
              </a:rPr>
              <a:t>https://jmlr.org/papers/v15/srivastava14a.html</a:t>
            </a:r>
            <a:r>
              <a:rPr lang="en-US" altLang="ko-KR" sz="2200" dirty="0"/>
              <a:t> </a:t>
            </a:r>
          </a:p>
          <a:p>
            <a:pPr marL="546100" indent="-457200">
              <a:buSzPts val="2200"/>
              <a:buFont typeface="+mj-lt"/>
              <a:buAutoNum type="arabicPeriod"/>
            </a:pPr>
            <a:endParaRPr lang="en-US" sz="2200" dirty="0"/>
          </a:p>
          <a:p>
            <a:pPr marL="546100" indent="-457200">
              <a:buSzPts val="2200"/>
              <a:buFont typeface="+mj-lt"/>
              <a:buAutoNum type="arabicPeriod"/>
            </a:pPr>
            <a:r>
              <a:rPr lang="en-US" sz="2200" dirty="0"/>
              <a:t>“</a:t>
            </a:r>
            <a:r>
              <a:rPr lang="en-US" sz="2200" dirty="0" err="1"/>
              <a:t>MaxDropout</a:t>
            </a:r>
            <a:r>
              <a:rPr lang="en-US" sz="2200" dirty="0"/>
              <a:t>: Deep Neural Network Regularization Based on Maximum Output Values”, 2023. </a:t>
            </a:r>
            <a:r>
              <a:rPr lang="en-US" sz="2200" dirty="0">
                <a:hlinkClick r:id="rId4"/>
              </a:rPr>
              <a:t>https://arxiv.org/abs/2007.13723</a:t>
            </a:r>
            <a:r>
              <a:rPr lang="en-US" sz="2200" dirty="0"/>
              <a:t> </a:t>
            </a:r>
          </a:p>
          <a:p>
            <a:pPr marL="546100" indent="-457200">
              <a:buSzPts val="2200"/>
              <a:buFont typeface="+mj-lt"/>
              <a:buAutoNum type="arabicPeriod"/>
            </a:pPr>
            <a:endParaRPr lang="en-US" sz="2200" dirty="0"/>
          </a:p>
          <a:p>
            <a:pPr marL="546100" indent="-457200">
              <a:buSzPts val="2200"/>
              <a:buFont typeface="+mj-lt"/>
              <a:buAutoNum type="arabicPeriod"/>
            </a:pPr>
            <a:r>
              <a:rPr lang="en-US" sz="2200" dirty="0"/>
              <a:t>The implementation code is uploaded on: </a:t>
            </a:r>
            <a:r>
              <a:rPr lang="en-US" sz="2200" dirty="0">
                <a:hlinkClick r:id="rId5"/>
              </a:rPr>
              <a:t>https://github.com/wldyd920/Epsilon-Dropout</a:t>
            </a:r>
            <a:r>
              <a:rPr lang="en-US" sz="2200" dirty="0"/>
              <a:t> </a:t>
            </a:r>
          </a:p>
          <a:p>
            <a:pPr marL="546100" indent="-457200">
              <a:buSzPts val="2200"/>
              <a:buFont typeface="+mj-lt"/>
              <a:buAutoNum type="arabicPeriod"/>
            </a:pPr>
            <a:endParaRPr lang="en-US" sz="2200" dirty="0"/>
          </a:p>
          <a:p>
            <a:pPr marL="546100" indent="-457200">
              <a:buSzPts val="2200"/>
              <a:buFont typeface="+mj-lt"/>
              <a:buAutoNum type="arabicPeriod"/>
            </a:pPr>
            <a:endParaRPr lang="en-US" sz="2200" dirty="0"/>
          </a:p>
          <a:p>
            <a:pPr marL="546100" indent="-457200">
              <a:buSzPts val="2200"/>
              <a:buFont typeface="+mj-lt"/>
              <a:buAutoNum type="arabicPeriod"/>
            </a:pPr>
            <a:endParaRPr lang="en-US" sz="2200" dirty="0"/>
          </a:p>
        </p:txBody>
      </p:sp>
      <p:sp>
        <p:nvSpPr>
          <p:cNvPr id="107" name="Google Shape;107;p4"/>
          <p:cNvSpPr txBox="1">
            <a:spLocks noGrp="1"/>
          </p:cNvSpPr>
          <p:nvPr>
            <p:ph type="sldNum" idx="12"/>
          </p:nvPr>
        </p:nvSpPr>
        <p:spPr>
          <a:xfrm>
            <a:off x="9296400" y="6482090"/>
            <a:ext cx="2743200" cy="2616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28</a:t>
            </a:fld>
            <a:endParaRPr/>
          </a:p>
        </p:txBody>
      </p:sp>
    </p:spTree>
    <p:extLst>
      <p:ext uri="{BB962C8B-B14F-4D97-AF65-F5344CB8AC3E}">
        <p14:creationId xmlns:p14="http://schemas.microsoft.com/office/powerpoint/2010/main" val="355192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33"/>
          <p:cNvSpPr txBox="1">
            <a:spLocks noGrp="1"/>
          </p:cNvSpPr>
          <p:nvPr>
            <p:ph type="title"/>
          </p:nvPr>
        </p:nvSpPr>
        <p:spPr>
          <a:xfrm>
            <a:off x="0" y="685800"/>
            <a:ext cx="12192000" cy="66675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3200"/>
              <a:buFont typeface="Spectral Light"/>
              <a:buNone/>
            </a:pPr>
            <a:endParaRPr sz="3200" b="0" i="0" u="none" strike="noStrike" cap="none">
              <a:solidFill>
                <a:schemeClr val="lt1"/>
              </a:solidFill>
              <a:latin typeface="Georgia"/>
              <a:ea typeface="Georgia"/>
              <a:cs typeface="Georgia"/>
              <a:sym typeface="Georgia"/>
            </a:endParaRPr>
          </a:p>
        </p:txBody>
      </p:sp>
      <p:sp>
        <p:nvSpPr>
          <p:cNvPr id="360" name="Google Shape;360;p33"/>
          <p:cNvSpPr txBox="1">
            <a:spLocks noGrp="1"/>
          </p:cNvSpPr>
          <p:nvPr>
            <p:ph type="body" idx="1"/>
          </p:nvPr>
        </p:nvSpPr>
        <p:spPr>
          <a:xfrm>
            <a:off x="290514" y="1562102"/>
            <a:ext cx="11610975" cy="4525963"/>
          </a:xfrm>
          <a:prstGeom prst="rect">
            <a:avLst/>
          </a:prstGeom>
          <a:noFill/>
          <a:ln>
            <a:noFill/>
          </a:ln>
        </p:spPr>
        <p:txBody>
          <a:bodyPr spcFirstLastPara="1" wrap="square" lIns="91425" tIns="45700" rIns="91425" bIns="45700" anchor="ctr" anchorCtr="0">
            <a:noAutofit/>
          </a:bodyPr>
          <a:lstStyle/>
          <a:p>
            <a:pPr marL="25400" lvl="0" indent="0" algn="ctr" rtl="0">
              <a:lnSpc>
                <a:spcPct val="100000"/>
              </a:lnSpc>
              <a:spcBef>
                <a:spcPts val="640"/>
              </a:spcBef>
              <a:spcAft>
                <a:spcPts val="0"/>
              </a:spcAft>
              <a:buSzPts val="3200"/>
              <a:buNone/>
            </a:pPr>
            <a:r>
              <a:rPr lang="en-US" sz="5400" dirty="0">
                <a:latin typeface="Times New Roman" panose="02020603050405020304" pitchFamily="18" charset="0"/>
                <a:cs typeface="Times New Roman" panose="02020603050405020304" pitchFamily="18" charset="0"/>
              </a:rPr>
              <a:t>Thank you!</a:t>
            </a:r>
          </a:p>
          <a:p>
            <a:pPr marL="25400" lvl="0" indent="0" algn="ctr" rtl="0">
              <a:lnSpc>
                <a:spcPct val="100000"/>
              </a:lnSpc>
              <a:spcBef>
                <a:spcPts val="640"/>
              </a:spcBef>
              <a:spcAft>
                <a:spcPts val="0"/>
              </a:spcAft>
              <a:buSzPts val="3200"/>
              <a:buNone/>
            </a:pPr>
            <a:r>
              <a:rPr lang="en-US" sz="4400" dirty="0">
                <a:latin typeface="Times New Roman" panose="02020603050405020304" pitchFamily="18" charset="0"/>
                <a:cs typeface="Times New Roman" panose="02020603050405020304" pitchFamily="18" charset="0"/>
              </a:rPr>
              <a:t>Q &amp; A</a:t>
            </a:r>
            <a:endParaRPr sz="44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2"/>
          <p:cNvSpPr txBox="1">
            <a:spLocks noGrp="1"/>
          </p:cNvSpPr>
          <p:nvPr>
            <p:ph type="title"/>
          </p:nvPr>
        </p:nvSpPr>
        <p:spPr>
          <a:xfrm>
            <a:off x="0" y="685800"/>
            <a:ext cx="12192000" cy="66675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3200"/>
              <a:buFont typeface="Spectral Light"/>
              <a:buNone/>
            </a:pPr>
            <a:r>
              <a:rPr lang="en-US" dirty="0">
                <a:latin typeface="Playfair Display Medium"/>
                <a:ea typeface="Playfair Display Medium"/>
                <a:cs typeface="Playfair Display Medium"/>
                <a:sym typeface="Playfair Display Medium"/>
              </a:rPr>
              <a:t>Outline</a:t>
            </a:r>
            <a:endParaRPr dirty="0">
              <a:latin typeface="Playfair Display Medium"/>
              <a:ea typeface="Playfair Display Medium"/>
              <a:cs typeface="Playfair Display Medium"/>
              <a:sym typeface="Playfair Display Medium"/>
            </a:endParaRPr>
          </a:p>
        </p:txBody>
      </p:sp>
      <p:sp>
        <p:nvSpPr>
          <p:cNvPr id="93" name="Google Shape;93;p2"/>
          <p:cNvSpPr txBox="1">
            <a:spLocks noGrp="1"/>
          </p:cNvSpPr>
          <p:nvPr>
            <p:ph type="body" idx="1"/>
          </p:nvPr>
        </p:nvSpPr>
        <p:spPr>
          <a:xfrm>
            <a:off x="290514" y="1562102"/>
            <a:ext cx="11610975" cy="4525963"/>
          </a:xfrm>
          <a:prstGeom prst="rect">
            <a:avLst/>
          </a:prstGeom>
          <a:noFill/>
          <a:ln>
            <a:noFill/>
          </a:ln>
        </p:spPr>
        <p:txBody>
          <a:bodyPr spcFirstLastPara="1" wrap="square" lIns="91425" tIns="45700" rIns="91425" bIns="45700" anchor="t" anchorCtr="0">
            <a:noAutofit/>
          </a:bodyPr>
          <a:lstStyle/>
          <a:p>
            <a:pPr marL="508000" lvl="0" algn="l" rtl="0">
              <a:lnSpc>
                <a:spcPct val="100000"/>
              </a:lnSpc>
              <a:spcBef>
                <a:spcPts val="1200"/>
              </a:spcBef>
              <a:spcAft>
                <a:spcPts val="0"/>
              </a:spcAft>
              <a:buSzPts val="2800"/>
              <a:buFont typeface="Wingdings" panose="05000000000000000000" pitchFamily="2" charset="2"/>
              <a:buChar char="§"/>
            </a:pPr>
            <a:r>
              <a:rPr lang="en-US" sz="2800" dirty="0">
                <a:solidFill>
                  <a:schemeClr val="tx1"/>
                </a:solidFill>
              </a:rPr>
              <a:t>Main Idea</a:t>
            </a:r>
          </a:p>
          <a:p>
            <a:pPr marL="508000" lvl="0" algn="l" rtl="0">
              <a:lnSpc>
                <a:spcPct val="100000"/>
              </a:lnSpc>
              <a:spcBef>
                <a:spcPts val="1200"/>
              </a:spcBef>
              <a:spcAft>
                <a:spcPts val="0"/>
              </a:spcAft>
              <a:buSzPts val="2800"/>
              <a:buFont typeface="Wingdings" panose="05000000000000000000" pitchFamily="2" charset="2"/>
              <a:buChar char="§"/>
            </a:pPr>
            <a:r>
              <a:rPr lang="en-US" sz="2800" dirty="0">
                <a:solidFill>
                  <a:schemeClr val="tx1"/>
                </a:solidFill>
              </a:rPr>
              <a:t>Implementation</a:t>
            </a:r>
          </a:p>
          <a:p>
            <a:pPr marL="508000" lvl="0" algn="l" rtl="0">
              <a:lnSpc>
                <a:spcPct val="100000"/>
              </a:lnSpc>
              <a:spcBef>
                <a:spcPts val="1200"/>
              </a:spcBef>
              <a:spcAft>
                <a:spcPts val="0"/>
              </a:spcAft>
              <a:buSzPts val="2800"/>
              <a:buFont typeface="Wingdings" panose="05000000000000000000" pitchFamily="2" charset="2"/>
              <a:buChar char="§"/>
            </a:pPr>
            <a:r>
              <a:rPr lang="en-US" altLang="ko-KR" sz="2800" dirty="0">
                <a:solidFill>
                  <a:schemeClr val="tx1"/>
                </a:solidFill>
              </a:rPr>
              <a:t>Experimental </a:t>
            </a:r>
            <a:r>
              <a:rPr lang="en-US" sz="2800" dirty="0">
                <a:solidFill>
                  <a:schemeClr val="tx1"/>
                </a:solidFill>
              </a:rPr>
              <a:t>Results</a:t>
            </a:r>
          </a:p>
          <a:p>
            <a:pPr marL="508000" lvl="0" algn="l" rtl="0">
              <a:lnSpc>
                <a:spcPct val="100000"/>
              </a:lnSpc>
              <a:spcBef>
                <a:spcPts val="1200"/>
              </a:spcBef>
              <a:spcAft>
                <a:spcPts val="0"/>
              </a:spcAft>
              <a:buSzPts val="2800"/>
              <a:buFont typeface="Wingdings" panose="05000000000000000000" pitchFamily="2" charset="2"/>
              <a:buChar char="§"/>
            </a:pPr>
            <a:r>
              <a:rPr lang="en-US" sz="2800" dirty="0">
                <a:solidFill>
                  <a:schemeClr val="tx1"/>
                </a:solidFill>
              </a:rPr>
              <a:t>Conclusion</a:t>
            </a:r>
          </a:p>
          <a:p>
            <a:pPr marL="508000" lvl="0" algn="l" rtl="0">
              <a:lnSpc>
                <a:spcPct val="100000"/>
              </a:lnSpc>
              <a:spcBef>
                <a:spcPts val="1200"/>
              </a:spcBef>
              <a:spcAft>
                <a:spcPts val="0"/>
              </a:spcAft>
              <a:buSzPts val="2800"/>
              <a:buFont typeface="Wingdings" panose="05000000000000000000" pitchFamily="2" charset="2"/>
              <a:buChar char="§"/>
            </a:pPr>
            <a:r>
              <a:rPr lang="en-US" sz="2800" dirty="0">
                <a:solidFill>
                  <a:schemeClr val="tx1"/>
                </a:solidFill>
              </a:rPr>
              <a:t>Possible Further Works</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4"/>
          <p:cNvSpPr txBox="1">
            <a:spLocks noGrp="1"/>
          </p:cNvSpPr>
          <p:nvPr>
            <p:ph type="title"/>
          </p:nvPr>
        </p:nvSpPr>
        <p:spPr>
          <a:xfrm>
            <a:off x="0" y="685800"/>
            <a:ext cx="12192000" cy="6669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4400"/>
              <a:buFont typeface="Spectral SemiBold"/>
              <a:buNone/>
            </a:pPr>
            <a:r>
              <a:rPr lang="en-US" sz="2800" dirty="0">
                <a:latin typeface="Playfair Display Medium"/>
                <a:ea typeface="Playfair Display Medium"/>
                <a:cs typeface="Playfair Display Medium"/>
                <a:sym typeface="Playfair Display Medium"/>
              </a:rPr>
              <a:t>Wrong Implementation</a:t>
            </a:r>
          </a:p>
        </p:txBody>
      </p:sp>
      <p:sp>
        <p:nvSpPr>
          <p:cNvPr id="106" name="Google Shape;106;p4"/>
          <p:cNvSpPr txBox="1">
            <a:spLocks noGrp="1"/>
          </p:cNvSpPr>
          <p:nvPr>
            <p:ph type="body" idx="1"/>
          </p:nvPr>
        </p:nvSpPr>
        <p:spPr>
          <a:xfrm>
            <a:off x="285750" y="5404525"/>
            <a:ext cx="11620500" cy="950379"/>
          </a:xfrm>
          <a:prstGeom prst="rect">
            <a:avLst/>
          </a:prstGeom>
          <a:noFill/>
          <a:ln>
            <a:noFill/>
          </a:ln>
        </p:spPr>
        <p:txBody>
          <a:bodyPr spcFirstLastPara="1" wrap="square" lIns="91425" tIns="45700" rIns="91425" bIns="45700" anchor="t" anchorCtr="0">
            <a:noAutofit/>
          </a:bodyPr>
          <a:lstStyle/>
          <a:p>
            <a:pPr indent="-368300">
              <a:buSzPts val="2200"/>
              <a:buFont typeface="Arial" panose="020B0604020202020204" pitchFamily="34" charset="0"/>
              <a:buChar char="•"/>
            </a:pPr>
            <a:r>
              <a:rPr lang="en-US" sz="2200" dirty="0"/>
              <a:t>With wrong implementation, Low-drop didn’t had much difference compared to normal Dropout but High-drop had higher accuracy on CIFAR-10 and </a:t>
            </a:r>
            <a:r>
              <a:rPr lang="en-US" sz="2200" dirty="0" err="1"/>
              <a:t>Fashion_MNIST</a:t>
            </a:r>
            <a:r>
              <a:rPr lang="en-US" sz="2200" dirty="0"/>
              <a:t>.</a:t>
            </a:r>
          </a:p>
        </p:txBody>
      </p:sp>
      <p:sp>
        <p:nvSpPr>
          <p:cNvPr id="107" name="Google Shape;107;p4"/>
          <p:cNvSpPr txBox="1">
            <a:spLocks noGrp="1"/>
          </p:cNvSpPr>
          <p:nvPr>
            <p:ph type="sldNum" idx="12"/>
          </p:nvPr>
        </p:nvSpPr>
        <p:spPr>
          <a:xfrm>
            <a:off x="9296400" y="6482090"/>
            <a:ext cx="2743200" cy="2616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30</a:t>
            </a:fld>
            <a:endParaRPr/>
          </a:p>
        </p:txBody>
      </p:sp>
      <mc:AlternateContent xmlns:mc="http://schemas.openxmlformats.org/markup-compatibility/2006" xmlns:p14="http://schemas.microsoft.com/office/powerpoint/2010/main">
        <mc:Choice Requires="p14">
          <p:contentPart p14:bwMode="auto" r:id="rId3">
            <p14:nvContentPartPr>
              <p14:cNvPr id="7" name="잉크 6">
                <a:extLst>
                  <a:ext uri="{FF2B5EF4-FFF2-40B4-BE49-F238E27FC236}">
                    <a16:creationId xmlns:a16="http://schemas.microsoft.com/office/drawing/2014/main" id="{BA8FD7BD-4F9B-499D-9906-5C2BABDBA239}"/>
                  </a:ext>
                </a:extLst>
              </p14:cNvPr>
              <p14:cNvContentPartPr/>
              <p14:nvPr/>
            </p14:nvContentPartPr>
            <p14:xfrm>
              <a:off x="1200857" y="4866967"/>
              <a:ext cx="4311720" cy="91080"/>
            </p14:xfrm>
          </p:contentPart>
        </mc:Choice>
        <mc:Fallback xmlns="">
          <p:pic>
            <p:nvPicPr>
              <p:cNvPr id="7" name="잉크 6">
                <a:extLst>
                  <a:ext uri="{FF2B5EF4-FFF2-40B4-BE49-F238E27FC236}">
                    <a16:creationId xmlns:a16="http://schemas.microsoft.com/office/drawing/2014/main" id="{BA8FD7BD-4F9B-499D-9906-5C2BABDBA239}"/>
                  </a:ext>
                </a:extLst>
              </p:cNvPr>
              <p:cNvPicPr/>
              <p:nvPr/>
            </p:nvPicPr>
            <p:blipFill>
              <a:blip r:embed="rId4"/>
              <a:stretch>
                <a:fillRect/>
              </a:stretch>
            </p:blipFill>
            <p:spPr>
              <a:xfrm>
                <a:off x="1192217" y="4857967"/>
                <a:ext cx="4329360" cy="1087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3" name="잉크 12">
                <a:extLst>
                  <a:ext uri="{FF2B5EF4-FFF2-40B4-BE49-F238E27FC236}">
                    <a16:creationId xmlns:a16="http://schemas.microsoft.com/office/drawing/2014/main" id="{5AEB9D91-416F-4C61-B047-05C9EF62E1E3}"/>
                  </a:ext>
                </a:extLst>
              </p14:cNvPr>
              <p14:cNvContentPartPr/>
              <p14:nvPr/>
            </p14:nvContentPartPr>
            <p14:xfrm>
              <a:off x="1927337" y="3182167"/>
              <a:ext cx="129600" cy="1779840"/>
            </p14:xfrm>
          </p:contentPart>
        </mc:Choice>
        <mc:Fallback xmlns="">
          <p:pic>
            <p:nvPicPr>
              <p:cNvPr id="13" name="잉크 12">
                <a:extLst>
                  <a:ext uri="{FF2B5EF4-FFF2-40B4-BE49-F238E27FC236}">
                    <a16:creationId xmlns:a16="http://schemas.microsoft.com/office/drawing/2014/main" id="{5AEB9D91-416F-4C61-B047-05C9EF62E1E3}"/>
                  </a:ext>
                </a:extLst>
              </p:cNvPr>
              <p:cNvPicPr/>
              <p:nvPr/>
            </p:nvPicPr>
            <p:blipFill>
              <a:blip r:embed="rId6"/>
              <a:stretch>
                <a:fillRect/>
              </a:stretch>
            </p:blipFill>
            <p:spPr>
              <a:xfrm>
                <a:off x="1918337" y="3173167"/>
                <a:ext cx="147240" cy="17974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4" name="잉크 13">
                <a:extLst>
                  <a:ext uri="{FF2B5EF4-FFF2-40B4-BE49-F238E27FC236}">
                    <a16:creationId xmlns:a16="http://schemas.microsoft.com/office/drawing/2014/main" id="{EF6969E7-1F9E-43ED-82C5-4AC3D031E7B8}"/>
                  </a:ext>
                </a:extLst>
              </p14:cNvPr>
              <p14:cNvContentPartPr/>
              <p14:nvPr/>
            </p14:nvContentPartPr>
            <p14:xfrm>
              <a:off x="1944977" y="3200167"/>
              <a:ext cx="396720" cy="1743840"/>
            </p14:xfrm>
          </p:contentPart>
        </mc:Choice>
        <mc:Fallback xmlns="">
          <p:pic>
            <p:nvPicPr>
              <p:cNvPr id="14" name="잉크 13">
                <a:extLst>
                  <a:ext uri="{FF2B5EF4-FFF2-40B4-BE49-F238E27FC236}">
                    <a16:creationId xmlns:a16="http://schemas.microsoft.com/office/drawing/2014/main" id="{EF6969E7-1F9E-43ED-82C5-4AC3D031E7B8}"/>
                  </a:ext>
                </a:extLst>
              </p:cNvPr>
              <p:cNvPicPr/>
              <p:nvPr/>
            </p:nvPicPr>
            <p:blipFill>
              <a:blip r:embed="rId8"/>
              <a:stretch>
                <a:fillRect/>
              </a:stretch>
            </p:blipFill>
            <p:spPr>
              <a:xfrm>
                <a:off x="1935977" y="3191527"/>
                <a:ext cx="414360" cy="17614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5" name="잉크 14">
                <a:extLst>
                  <a:ext uri="{FF2B5EF4-FFF2-40B4-BE49-F238E27FC236}">
                    <a16:creationId xmlns:a16="http://schemas.microsoft.com/office/drawing/2014/main" id="{A9DD5977-2828-4BED-93BB-53FA0AA7F572}"/>
                  </a:ext>
                </a:extLst>
              </p14:cNvPr>
              <p14:cNvContentPartPr/>
              <p14:nvPr/>
            </p14:nvContentPartPr>
            <p14:xfrm>
              <a:off x="2724377" y="2832607"/>
              <a:ext cx="42480" cy="2100600"/>
            </p14:xfrm>
          </p:contentPart>
        </mc:Choice>
        <mc:Fallback xmlns="">
          <p:pic>
            <p:nvPicPr>
              <p:cNvPr id="15" name="잉크 14">
                <a:extLst>
                  <a:ext uri="{FF2B5EF4-FFF2-40B4-BE49-F238E27FC236}">
                    <a16:creationId xmlns:a16="http://schemas.microsoft.com/office/drawing/2014/main" id="{A9DD5977-2828-4BED-93BB-53FA0AA7F572}"/>
                  </a:ext>
                </a:extLst>
              </p:cNvPr>
              <p:cNvPicPr/>
              <p:nvPr/>
            </p:nvPicPr>
            <p:blipFill>
              <a:blip r:embed="rId10"/>
              <a:stretch>
                <a:fillRect/>
              </a:stretch>
            </p:blipFill>
            <p:spPr>
              <a:xfrm>
                <a:off x="2715377" y="2823607"/>
                <a:ext cx="60120" cy="21182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6" name="잉크 15">
                <a:extLst>
                  <a:ext uri="{FF2B5EF4-FFF2-40B4-BE49-F238E27FC236}">
                    <a16:creationId xmlns:a16="http://schemas.microsoft.com/office/drawing/2014/main" id="{598BBB30-6DF1-493C-8838-B2F0DE71ED31}"/>
                  </a:ext>
                </a:extLst>
              </p14:cNvPr>
              <p14:cNvContentPartPr/>
              <p14:nvPr/>
            </p14:nvContentPartPr>
            <p14:xfrm>
              <a:off x="2716097" y="2814967"/>
              <a:ext cx="343800" cy="2115000"/>
            </p14:xfrm>
          </p:contentPart>
        </mc:Choice>
        <mc:Fallback xmlns="">
          <p:pic>
            <p:nvPicPr>
              <p:cNvPr id="16" name="잉크 15">
                <a:extLst>
                  <a:ext uri="{FF2B5EF4-FFF2-40B4-BE49-F238E27FC236}">
                    <a16:creationId xmlns:a16="http://schemas.microsoft.com/office/drawing/2014/main" id="{598BBB30-6DF1-493C-8838-B2F0DE71ED31}"/>
                  </a:ext>
                </a:extLst>
              </p:cNvPr>
              <p:cNvPicPr/>
              <p:nvPr/>
            </p:nvPicPr>
            <p:blipFill>
              <a:blip r:embed="rId12"/>
              <a:stretch>
                <a:fillRect/>
              </a:stretch>
            </p:blipFill>
            <p:spPr>
              <a:xfrm>
                <a:off x="2707457" y="2805967"/>
                <a:ext cx="361440" cy="21326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1" name="잉크 20">
                <a:extLst>
                  <a:ext uri="{FF2B5EF4-FFF2-40B4-BE49-F238E27FC236}">
                    <a16:creationId xmlns:a16="http://schemas.microsoft.com/office/drawing/2014/main" id="{826C9CE9-4552-4188-BAAC-D4BF5435F382}"/>
                  </a:ext>
                </a:extLst>
              </p14:cNvPr>
              <p14:cNvContentPartPr/>
              <p14:nvPr/>
            </p14:nvContentPartPr>
            <p14:xfrm>
              <a:off x="4122617" y="3495727"/>
              <a:ext cx="10800" cy="1430280"/>
            </p14:xfrm>
          </p:contentPart>
        </mc:Choice>
        <mc:Fallback xmlns="">
          <p:pic>
            <p:nvPicPr>
              <p:cNvPr id="21" name="잉크 20">
                <a:extLst>
                  <a:ext uri="{FF2B5EF4-FFF2-40B4-BE49-F238E27FC236}">
                    <a16:creationId xmlns:a16="http://schemas.microsoft.com/office/drawing/2014/main" id="{826C9CE9-4552-4188-BAAC-D4BF5435F382}"/>
                  </a:ext>
                </a:extLst>
              </p:cNvPr>
              <p:cNvPicPr/>
              <p:nvPr/>
            </p:nvPicPr>
            <p:blipFill>
              <a:blip r:embed="rId14"/>
              <a:stretch>
                <a:fillRect/>
              </a:stretch>
            </p:blipFill>
            <p:spPr>
              <a:xfrm>
                <a:off x="4113977" y="3487087"/>
                <a:ext cx="28440" cy="14479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4" name="잉크 23">
                <a:extLst>
                  <a:ext uri="{FF2B5EF4-FFF2-40B4-BE49-F238E27FC236}">
                    <a16:creationId xmlns:a16="http://schemas.microsoft.com/office/drawing/2014/main" id="{9998CC02-0965-404C-BD2D-92B77BA23971}"/>
                  </a:ext>
                </a:extLst>
              </p14:cNvPr>
              <p14:cNvContentPartPr/>
              <p14:nvPr/>
            </p14:nvContentPartPr>
            <p14:xfrm>
              <a:off x="4123697" y="3486727"/>
              <a:ext cx="253080" cy="1398240"/>
            </p14:xfrm>
          </p:contentPart>
        </mc:Choice>
        <mc:Fallback xmlns="">
          <p:pic>
            <p:nvPicPr>
              <p:cNvPr id="24" name="잉크 23">
                <a:extLst>
                  <a:ext uri="{FF2B5EF4-FFF2-40B4-BE49-F238E27FC236}">
                    <a16:creationId xmlns:a16="http://schemas.microsoft.com/office/drawing/2014/main" id="{9998CC02-0965-404C-BD2D-92B77BA23971}"/>
                  </a:ext>
                </a:extLst>
              </p:cNvPr>
              <p:cNvPicPr/>
              <p:nvPr/>
            </p:nvPicPr>
            <p:blipFill>
              <a:blip r:embed="rId16"/>
              <a:stretch>
                <a:fillRect/>
              </a:stretch>
            </p:blipFill>
            <p:spPr>
              <a:xfrm>
                <a:off x="4114697" y="3478087"/>
                <a:ext cx="270720" cy="14158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74" name="잉크 173">
                <a:extLst>
                  <a:ext uri="{FF2B5EF4-FFF2-40B4-BE49-F238E27FC236}">
                    <a16:creationId xmlns:a16="http://schemas.microsoft.com/office/drawing/2014/main" id="{97CF7921-5A47-43F8-9F77-315FA8A2DBE7}"/>
                  </a:ext>
                </a:extLst>
              </p14:cNvPr>
              <p14:cNvContentPartPr/>
              <p14:nvPr/>
            </p14:nvContentPartPr>
            <p14:xfrm>
              <a:off x="1155497" y="2573047"/>
              <a:ext cx="28440" cy="2410560"/>
            </p14:xfrm>
          </p:contentPart>
        </mc:Choice>
        <mc:Fallback xmlns="">
          <p:pic>
            <p:nvPicPr>
              <p:cNvPr id="174" name="잉크 173">
                <a:extLst>
                  <a:ext uri="{FF2B5EF4-FFF2-40B4-BE49-F238E27FC236}">
                    <a16:creationId xmlns:a16="http://schemas.microsoft.com/office/drawing/2014/main" id="{97CF7921-5A47-43F8-9F77-315FA8A2DBE7}"/>
                  </a:ext>
                </a:extLst>
              </p:cNvPr>
              <p:cNvPicPr/>
              <p:nvPr/>
            </p:nvPicPr>
            <p:blipFill>
              <a:blip r:embed="rId52"/>
              <a:stretch>
                <a:fillRect/>
              </a:stretch>
            </p:blipFill>
            <p:spPr>
              <a:xfrm>
                <a:off x="1146497" y="2564047"/>
                <a:ext cx="46080" cy="2428200"/>
              </a:xfrm>
              <a:prstGeom prst="rect">
                <a:avLst/>
              </a:prstGeom>
            </p:spPr>
          </p:pic>
        </mc:Fallback>
      </mc:AlternateContent>
      <p:grpSp>
        <p:nvGrpSpPr>
          <p:cNvPr id="177" name="그룹 176">
            <a:extLst>
              <a:ext uri="{FF2B5EF4-FFF2-40B4-BE49-F238E27FC236}">
                <a16:creationId xmlns:a16="http://schemas.microsoft.com/office/drawing/2014/main" id="{46732925-77D4-47F1-9874-27F9864B1B98}"/>
              </a:ext>
            </a:extLst>
          </p:cNvPr>
          <p:cNvGrpSpPr/>
          <p:nvPr/>
        </p:nvGrpSpPr>
        <p:grpSpPr>
          <a:xfrm>
            <a:off x="689297" y="2474047"/>
            <a:ext cx="520200" cy="169560"/>
            <a:chOff x="689297" y="2474047"/>
            <a:chExt cx="520200" cy="169560"/>
          </a:xfrm>
        </p:grpSpPr>
        <mc:AlternateContent xmlns:mc="http://schemas.openxmlformats.org/markup-compatibility/2006" xmlns:p14="http://schemas.microsoft.com/office/powerpoint/2010/main">
          <mc:Choice Requires="p14">
            <p:contentPart p14:bwMode="auto" r:id="rId53">
              <p14:nvContentPartPr>
                <p14:cNvPr id="175" name="잉크 174">
                  <a:extLst>
                    <a:ext uri="{FF2B5EF4-FFF2-40B4-BE49-F238E27FC236}">
                      <a16:creationId xmlns:a16="http://schemas.microsoft.com/office/drawing/2014/main" id="{6ED1866E-CEA4-434C-9A96-5BD085243795}"/>
                    </a:ext>
                  </a:extLst>
                </p14:cNvPr>
                <p14:cNvContentPartPr/>
                <p14:nvPr/>
              </p14:nvContentPartPr>
              <p14:xfrm>
                <a:off x="1075577" y="2554687"/>
                <a:ext cx="133920" cy="360"/>
              </p14:xfrm>
            </p:contentPart>
          </mc:Choice>
          <mc:Fallback xmlns="">
            <p:pic>
              <p:nvPicPr>
                <p:cNvPr id="175" name="잉크 174">
                  <a:extLst>
                    <a:ext uri="{FF2B5EF4-FFF2-40B4-BE49-F238E27FC236}">
                      <a16:creationId xmlns:a16="http://schemas.microsoft.com/office/drawing/2014/main" id="{6ED1866E-CEA4-434C-9A96-5BD085243795}"/>
                    </a:ext>
                  </a:extLst>
                </p:cNvPr>
                <p:cNvPicPr/>
                <p:nvPr/>
              </p:nvPicPr>
              <p:blipFill>
                <a:blip r:embed="rId72"/>
                <a:stretch>
                  <a:fillRect/>
                </a:stretch>
              </p:blipFill>
              <p:spPr>
                <a:xfrm>
                  <a:off x="1066577" y="2545687"/>
                  <a:ext cx="15156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176" name="잉크 175">
                  <a:extLst>
                    <a:ext uri="{FF2B5EF4-FFF2-40B4-BE49-F238E27FC236}">
                      <a16:creationId xmlns:a16="http://schemas.microsoft.com/office/drawing/2014/main" id="{EE833AD2-D3B4-4A6C-8329-EBEB05143C5C}"/>
                    </a:ext>
                  </a:extLst>
                </p14:cNvPr>
                <p14:cNvContentPartPr/>
                <p14:nvPr/>
              </p14:nvContentPartPr>
              <p14:xfrm>
                <a:off x="689297" y="2474047"/>
                <a:ext cx="10080" cy="169560"/>
              </p14:xfrm>
            </p:contentPart>
          </mc:Choice>
          <mc:Fallback xmlns="">
            <p:pic>
              <p:nvPicPr>
                <p:cNvPr id="176" name="잉크 175">
                  <a:extLst>
                    <a:ext uri="{FF2B5EF4-FFF2-40B4-BE49-F238E27FC236}">
                      <a16:creationId xmlns:a16="http://schemas.microsoft.com/office/drawing/2014/main" id="{EE833AD2-D3B4-4A6C-8329-EBEB05143C5C}"/>
                    </a:ext>
                  </a:extLst>
                </p:cNvPr>
                <p:cNvPicPr/>
                <p:nvPr/>
              </p:nvPicPr>
              <p:blipFill>
                <a:blip r:embed="rId74"/>
                <a:stretch>
                  <a:fillRect/>
                </a:stretch>
              </p:blipFill>
              <p:spPr>
                <a:xfrm>
                  <a:off x="680297" y="2465047"/>
                  <a:ext cx="27720" cy="1872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5">
            <p14:nvContentPartPr>
              <p14:cNvPr id="178" name="잉크 177">
                <a:extLst>
                  <a:ext uri="{FF2B5EF4-FFF2-40B4-BE49-F238E27FC236}">
                    <a16:creationId xmlns:a16="http://schemas.microsoft.com/office/drawing/2014/main" id="{D0A634C2-24F5-4DD7-B362-F943E9020D1E}"/>
                  </a:ext>
                </a:extLst>
              </p14:cNvPr>
              <p14:cNvContentPartPr/>
              <p14:nvPr/>
            </p14:nvContentPartPr>
            <p14:xfrm>
              <a:off x="688937" y="4883167"/>
              <a:ext cx="119160" cy="129600"/>
            </p14:xfrm>
          </p:contentPart>
        </mc:Choice>
        <mc:Fallback xmlns="">
          <p:pic>
            <p:nvPicPr>
              <p:cNvPr id="178" name="잉크 177">
                <a:extLst>
                  <a:ext uri="{FF2B5EF4-FFF2-40B4-BE49-F238E27FC236}">
                    <a16:creationId xmlns:a16="http://schemas.microsoft.com/office/drawing/2014/main" id="{D0A634C2-24F5-4DD7-B362-F943E9020D1E}"/>
                  </a:ext>
                </a:extLst>
              </p:cNvPr>
              <p:cNvPicPr/>
              <p:nvPr/>
            </p:nvPicPr>
            <p:blipFill>
              <a:blip r:embed="rId76"/>
              <a:stretch>
                <a:fillRect/>
              </a:stretch>
            </p:blipFill>
            <p:spPr>
              <a:xfrm>
                <a:off x="679937" y="4874527"/>
                <a:ext cx="136800" cy="147240"/>
              </a:xfrm>
              <a:prstGeom prst="rect">
                <a:avLst/>
              </a:prstGeom>
            </p:spPr>
          </p:pic>
        </mc:Fallback>
      </mc:AlternateContent>
      <p:grpSp>
        <p:nvGrpSpPr>
          <p:cNvPr id="199" name="그룹 198">
            <a:extLst>
              <a:ext uri="{FF2B5EF4-FFF2-40B4-BE49-F238E27FC236}">
                <a16:creationId xmlns:a16="http://schemas.microsoft.com/office/drawing/2014/main" id="{D10FDF06-EB3D-4761-8C6A-457F301D0F66}"/>
              </a:ext>
            </a:extLst>
          </p:cNvPr>
          <p:cNvGrpSpPr/>
          <p:nvPr/>
        </p:nvGrpSpPr>
        <p:grpSpPr>
          <a:xfrm>
            <a:off x="1174577" y="3325807"/>
            <a:ext cx="194400" cy="360"/>
            <a:chOff x="1174577" y="3325807"/>
            <a:chExt cx="194400" cy="360"/>
          </a:xfrm>
        </p:grpSpPr>
        <mc:AlternateContent xmlns:mc="http://schemas.openxmlformats.org/markup-compatibility/2006" xmlns:p14="http://schemas.microsoft.com/office/powerpoint/2010/main">
          <mc:Choice Requires="p14">
            <p:contentPart p14:bwMode="auto" r:id="rId77">
              <p14:nvContentPartPr>
                <p14:cNvPr id="179" name="잉크 178">
                  <a:extLst>
                    <a:ext uri="{FF2B5EF4-FFF2-40B4-BE49-F238E27FC236}">
                      <a16:creationId xmlns:a16="http://schemas.microsoft.com/office/drawing/2014/main" id="{7FF613E2-4F76-40F6-8DC0-30EE410A6A7C}"/>
                    </a:ext>
                  </a:extLst>
                </p14:cNvPr>
                <p14:cNvContentPartPr/>
                <p14:nvPr/>
              </p14:nvContentPartPr>
              <p14:xfrm>
                <a:off x="1174577" y="3325807"/>
                <a:ext cx="360" cy="360"/>
              </p14:xfrm>
            </p:contentPart>
          </mc:Choice>
          <mc:Fallback xmlns="">
            <p:pic>
              <p:nvPicPr>
                <p:cNvPr id="179" name="잉크 178">
                  <a:extLst>
                    <a:ext uri="{FF2B5EF4-FFF2-40B4-BE49-F238E27FC236}">
                      <a16:creationId xmlns:a16="http://schemas.microsoft.com/office/drawing/2014/main" id="{7FF613E2-4F76-40F6-8DC0-30EE410A6A7C}"/>
                    </a:ext>
                  </a:extLst>
                </p:cNvPr>
                <p:cNvPicPr/>
                <p:nvPr/>
              </p:nvPicPr>
              <p:blipFill>
                <a:blip r:embed="rId34"/>
                <a:stretch>
                  <a:fillRect/>
                </a:stretch>
              </p:blipFill>
              <p:spPr>
                <a:xfrm>
                  <a:off x="1165577" y="3317167"/>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180" name="잉크 179">
                  <a:extLst>
                    <a:ext uri="{FF2B5EF4-FFF2-40B4-BE49-F238E27FC236}">
                      <a16:creationId xmlns:a16="http://schemas.microsoft.com/office/drawing/2014/main" id="{C26AEED2-4D2A-4960-BF3D-DC8570F0B8BD}"/>
                    </a:ext>
                  </a:extLst>
                </p14:cNvPr>
                <p14:cNvContentPartPr/>
                <p14:nvPr/>
              </p14:nvContentPartPr>
              <p14:xfrm>
                <a:off x="1200857" y="3325807"/>
                <a:ext cx="24840" cy="360"/>
              </p14:xfrm>
            </p:contentPart>
          </mc:Choice>
          <mc:Fallback xmlns="">
            <p:pic>
              <p:nvPicPr>
                <p:cNvPr id="180" name="잉크 179">
                  <a:extLst>
                    <a:ext uri="{FF2B5EF4-FFF2-40B4-BE49-F238E27FC236}">
                      <a16:creationId xmlns:a16="http://schemas.microsoft.com/office/drawing/2014/main" id="{C26AEED2-4D2A-4960-BF3D-DC8570F0B8BD}"/>
                    </a:ext>
                  </a:extLst>
                </p:cNvPr>
                <p:cNvPicPr/>
                <p:nvPr/>
              </p:nvPicPr>
              <p:blipFill>
                <a:blip r:embed="rId79"/>
                <a:stretch>
                  <a:fillRect/>
                </a:stretch>
              </p:blipFill>
              <p:spPr>
                <a:xfrm>
                  <a:off x="1192217" y="3317167"/>
                  <a:ext cx="4248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181" name="잉크 180">
                  <a:extLst>
                    <a:ext uri="{FF2B5EF4-FFF2-40B4-BE49-F238E27FC236}">
                      <a16:creationId xmlns:a16="http://schemas.microsoft.com/office/drawing/2014/main" id="{3CCF7CB6-D6BC-4E1D-8F98-89F39CFC5CD5}"/>
                    </a:ext>
                  </a:extLst>
                </p14:cNvPr>
                <p14:cNvContentPartPr/>
                <p14:nvPr/>
              </p14:nvContentPartPr>
              <p14:xfrm>
                <a:off x="1344497" y="3325807"/>
                <a:ext cx="24480" cy="360"/>
              </p14:xfrm>
            </p:contentPart>
          </mc:Choice>
          <mc:Fallback xmlns="">
            <p:pic>
              <p:nvPicPr>
                <p:cNvPr id="181" name="잉크 180">
                  <a:extLst>
                    <a:ext uri="{FF2B5EF4-FFF2-40B4-BE49-F238E27FC236}">
                      <a16:creationId xmlns:a16="http://schemas.microsoft.com/office/drawing/2014/main" id="{3CCF7CB6-D6BC-4E1D-8F98-89F39CFC5CD5}"/>
                    </a:ext>
                  </a:extLst>
                </p:cNvPr>
                <p:cNvPicPr/>
                <p:nvPr/>
              </p:nvPicPr>
              <p:blipFill>
                <a:blip r:embed="rId79"/>
                <a:stretch>
                  <a:fillRect/>
                </a:stretch>
              </p:blipFill>
              <p:spPr>
                <a:xfrm>
                  <a:off x="1335857" y="3317167"/>
                  <a:ext cx="42120" cy="18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1">
            <p14:nvContentPartPr>
              <p14:cNvPr id="182" name="잉크 181">
                <a:extLst>
                  <a:ext uri="{FF2B5EF4-FFF2-40B4-BE49-F238E27FC236}">
                    <a16:creationId xmlns:a16="http://schemas.microsoft.com/office/drawing/2014/main" id="{B0D0C4E4-0739-4137-A727-5DBB8E26AF89}"/>
                  </a:ext>
                </a:extLst>
              </p14:cNvPr>
              <p14:cNvContentPartPr/>
              <p14:nvPr/>
            </p14:nvContentPartPr>
            <p14:xfrm>
              <a:off x="1532777" y="3325807"/>
              <a:ext cx="24480" cy="360"/>
            </p14:xfrm>
          </p:contentPart>
        </mc:Choice>
        <mc:Fallback xmlns="">
          <p:pic>
            <p:nvPicPr>
              <p:cNvPr id="182" name="잉크 181">
                <a:extLst>
                  <a:ext uri="{FF2B5EF4-FFF2-40B4-BE49-F238E27FC236}">
                    <a16:creationId xmlns:a16="http://schemas.microsoft.com/office/drawing/2014/main" id="{B0D0C4E4-0739-4137-A727-5DBB8E26AF89}"/>
                  </a:ext>
                </a:extLst>
              </p:cNvPr>
              <p:cNvPicPr/>
              <p:nvPr/>
            </p:nvPicPr>
            <p:blipFill>
              <a:blip r:embed="rId79"/>
              <a:stretch>
                <a:fillRect/>
              </a:stretch>
            </p:blipFill>
            <p:spPr>
              <a:xfrm>
                <a:off x="1524137" y="3317167"/>
                <a:ext cx="4212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183" name="잉크 182">
                <a:extLst>
                  <a:ext uri="{FF2B5EF4-FFF2-40B4-BE49-F238E27FC236}">
                    <a16:creationId xmlns:a16="http://schemas.microsoft.com/office/drawing/2014/main" id="{57773A3A-171A-4327-B0D3-9B7682923CC4}"/>
                  </a:ext>
                </a:extLst>
              </p14:cNvPr>
              <p14:cNvContentPartPr/>
              <p14:nvPr/>
            </p14:nvContentPartPr>
            <p14:xfrm>
              <a:off x="1819697" y="3325807"/>
              <a:ext cx="70560" cy="360"/>
            </p14:xfrm>
          </p:contentPart>
        </mc:Choice>
        <mc:Fallback xmlns="">
          <p:pic>
            <p:nvPicPr>
              <p:cNvPr id="183" name="잉크 182">
                <a:extLst>
                  <a:ext uri="{FF2B5EF4-FFF2-40B4-BE49-F238E27FC236}">
                    <a16:creationId xmlns:a16="http://schemas.microsoft.com/office/drawing/2014/main" id="{57773A3A-171A-4327-B0D3-9B7682923CC4}"/>
                  </a:ext>
                </a:extLst>
              </p:cNvPr>
              <p:cNvPicPr/>
              <p:nvPr/>
            </p:nvPicPr>
            <p:blipFill>
              <a:blip r:embed="rId83"/>
              <a:stretch>
                <a:fillRect/>
              </a:stretch>
            </p:blipFill>
            <p:spPr>
              <a:xfrm>
                <a:off x="1810697" y="3317167"/>
                <a:ext cx="882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184" name="잉크 183">
                <a:extLst>
                  <a:ext uri="{FF2B5EF4-FFF2-40B4-BE49-F238E27FC236}">
                    <a16:creationId xmlns:a16="http://schemas.microsoft.com/office/drawing/2014/main" id="{7B5308FA-AD33-42CB-AD96-F3D5B37C1E56}"/>
                  </a:ext>
                </a:extLst>
              </p14:cNvPr>
              <p14:cNvContentPartPr/>
              <p14:nvPr/>
            </p14:nvContentPartPr>
            <p14:xfrm>
              <a:off x="2133257" y="3334447"/>
              <a:ext cx="42840" cy="360"/>
            </p14:xfrm>
          </p:contentPart>
        </mc:Choice>
        <mc:Fallback xmlns="">
          <p:pic>
            <p:nvPicPr>
              <p:cNvPr id="184" name="잉크 183">
                <a:extLst>
                  <a:ext uri="{FF2B5EF4-FFF2-40B4-BE49-F238E27FC236}">
                    <a16:creationId xmlns:a16="http://schemas.microsoft.com/office/drawing/2014/main" id="{7B5308FA-AD33-42CB-AD96-F3D5B37C1E56}"/>
                  </a:ext>
                </a:extLst>
              </p:cNvPr>
              <p:cNvPicPr/>
              <p:nvPr/>
            </p:nvPicPr>
            <p:blipFill>
              <a:blip r:embed="rId85"/>
              <a:stretch>
                <a:fillRect/>
              </a:stretch>
            </p:blipFill>
            <p:spPr>
              <a:xfrm>
                <a:off x="2124617" y="3325807"/>
                <a:ext cx="6048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185" name="잉크 184">
                <a:extLst>
                  <a:ext uri="{FF2B5EF4-FFF2-40B4-BE49-F238E27FC236}">
                    <a16:creationId xmlns:a16="http://schemas.microsoft.com/office/drawing/2014/main" id="{5369C6DE-B1DD-48A5-8747-F7E67D77A813}"/>
                  </a:ext>
                </a:extLst>
              </p14:cNvPr>
              <p14:cNvContentPartPr/>
              <p14:nvPr/>
            </p14:nvContentPartPr>
            <p14:xfrm>
              <a:off x="2447177" y="3325807"/>
              <a:ext cx="16560" cy="360"/>
            </p14:xfrm>
          </p:contentPart>
        </mc:Choice>
        <mc:Fallback xmlns="">
          <p:pic>
            <p:nvPicPr>
              <p:cNvPr id="185" name="잉크 184">
                <a:extLst>
                  <a:ext uri="{FF2B5EF4-FFF2-40B4-BE49-F238E27FC236}">
                    <a16:creationId xmlns:a16="http://schemas.microsoft.com/office/drawing/2014/main" id="{5369C6DE-B1DD-48A5-8747-F7E67D77A813}"/>
                  </a:ext>
                </a:extLst>
              </p:cNvPr>
              <p:cNvPicPr/>
              <p:nvPr/>
            </p:nvPicPr>
            <p:blipFill>
              <a:blip r:embed="rId87"/>
              <a:stretch>
                <a:fillRect/>
              </a:stretch>
            </p:blipFill>
            <p:spPr>
              <a:xfrm>
                <a:off x="2438177" y="3317167"/>
                <a:ext cx="342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186" name="잉크 185">
                <a:extLst>
                  <a:ext uri="{FF2B5EF4-FFF2-40B4-BE49-F238E27FC236}">
                    <a16:creationId xmlns:a16="http://schemas.microsoft.com/office/drawing/2014/main" id="{BF7C4A46-1CE0-4E34-880C-5AF6DC80671C}"/>
                  </a:ext>
                </a:extLst>
              </p14:cNvPr>
              <p14:cNvContentPartPr/>
              <p14:nvPr/>
            </p14:nvContentPartPr>
            <p14:xfrm>
              <a:off x="2689097" y="3317167"/>
              <a:ext cx="16560" cy="360"/>
            </p14:xfrm>
          </p:contentPart>
        </mc:Choice>
        <mc:Fallback xmlns="">
          <p:pic>
            <p:nvPicPr>
              <p:cNvPr id="186" name="잉크 185">
                <a:extLst>
                  <a:ext uri="{FF2B5EF4-FFF2-40B4-BE49-F238E27FC236}">
                    <a16:creationId xmlns:a16="http://schemas.microsoft.com/office/drawing/2014/main" id="{BF7C4A46-1CE0-4E34-880C-5AF6DC80671C}"/>
                  </a:ext>
                </a:extLst>
              </p:cNvPr>
              <p:cNvPicPr/>
              <p:nvPr/>
            </p:nvPicPr>
            <p:blipFill>
              <a:blip r:embed="rId87"/>
              <a:stretch>
                <a:fillRect/>
              </a:stretch>
            </p:blipFill>
            <p:spPr>
              <a:xfrm>
                <a:off x="2680097" y="3308167"/>
                <a:ext cx="342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187" name="잉크 186">
                <a:extLst>
                  <a:ext uri="{FF2B5EF4-FFF2-40B4-BE49-F238E27FC236}">
                    <a16:creationId xmlns:a16="http://schemas.microsoft.com/office/drawing/2014/main" id="{117B1926-A95D-4488-8908-3974616F969D}"/>
                  </a:ext>
                </a:extLst>
              </p14:cNvPr>
              <p14:cNvContentPartPr/>
              <p14:nvPr/>
            </p14:nvContentPartPr>
            <p14:xfrm>
              <a:off x="2949377" y="3298807"/>
              <a:ext cx="42480" cy="360"/>
            </p14:xfrm>
          </p:contentPart>
        </mc:Choice>
        <mc:Fallback xmlns="">
          <p:pic>
            <p:nvPicPr>
              <p:cNvPr id="187" name="잉크 186">
                <a:extLst>
                  <a:ext uri="{FF2B5EF4-FFF2-40B4-BE49-F238E27FC236}">
                    <a16:creationId xmlns:a16="http://schemas.microsoft.com/office/drawing/2014/main" id="{117B1926-A95D-4488-8908-3974616F969D}"/>
                  </a:ext>
                </a:extLst>
              </p:cNvPr>
              <p:cNvPicPr/>
              <p:nvPr/>
            </p:nvPicPr>
            <p:blipFill>
              <a:blip r:embed="rId85"/>
              <a:stretch>
                <a:fillRect/>
              </a:stretch>
            </p:blipFill>
            <p:spPr>
              <a:xfrm>
                <a:off x="2940377" y="3289807"/>
                <a:ext cx="6012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188" name="잉크 187">
                <a:extLst>
                  <a:ext uri="{FF2B5EF4-FFF2-40B4-BE49-F238E27FC236}">
                    <a16:creationId xmlns:a16="http://schemas.microsoft.com/office/drawing/2014/main" id="{97F2A936-BE89-4C1E-934B-2E1AE8A2F734}"/>
                  </a:ext>
                </a:extLst>
              </p14:cNvPr>
              <p14:cNvContentPartPr/>
              <p14:nvPr/>
            </p14:nvContentPartPr>
            <p14:xfrm>
              <a:off x="3226937" y="3298807"/>
              <a:ext cx="52200" cy="9720"/>
            </p14:xfrm>
          </p:contentPart>
        </mc:Choice>
        <mc:Fallback xmlns="">
          <p:pic>
            <p:nvPicPr>
              <p:cNvPr id="188" name="잉크 187">
                <a:extLst>
                  <a:ext uri="{FF2B5EF4-FFF2-40B4-BE49-F238E27FC236}">
                    <a16:creationId xmlns:a16="http://schemas.microsoft.com/office/drawing/2014/main" id="{97F2A936-BE89-4C1E-934B-2E1AE8A2F734}"/>
                  </a:ext>
                </a:extLst>
              </p:cNvPr>
              <p:cNvPicPr/>
              <p:nvPr/>
            </p:nvPicPr>
            <p:blipFill>
              <a:blip r:embed="rId91"/>
              <a:stretch>
                <a:fillRect/>
              </a:stretch>
            </p:blipFill>
            <p:spPr>
              <a:xfrm>
                <a:off x="3218297" y="3289807"/>
                <a:ext cx="69840" cy="2736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189" name="잉크 188">
                <a:extLst>
                  <a:ext uri="{FF2B5EF4-FFF2-40B4-BE49-F238E27FC236}">
                    <a16:creationId xmlns:a16="http://schemas.microsoft.com/office/drawing/2014/main" id="{72FB0BEF-5424-49D5-9584-F1E36225C612}"/>
                  </a:ext>
                </a:extLst>
              </p14:cNvPr>
              <p14:cNvContentPartPr/>
              <p14:nvPr/>
            </p14:nvContentPartPr>
            <p14:xfrm>
              <a:off x="3585497" y="3298807"/>
              <a:ext cx="42840" cy="360"/>
            </p14:xfrm>
          </p:contentPart>
        </mc:Choice>
        <mc:Fallback xmlns="">
          <p:pic>
            <p:nvPicPr>
              <p:cNvPr id="189" name="잉크 188">
                <a:extLst>
                  <a:ext uri="{FF2B5EF4-FFF2-40B4-BE49-F238E27FC236}">
                    <a16:creationId xmlns:a16="http://schemas.microsoft.com/office/drawing/2014/main" id="{72FB0BEF-5424-49D5-9584-F1E36225C612}"/>
                  </a:ext>
                </a:extLst>
              </p:cNvPr>
              <p:cNvPicPr/>
              <p:nvPr/>
            </p:nvPicPr>
            <p:blipFill>
              <a:blip r:embed="rId85"/>
              <a:stretch>
                <a:fillRect/>
              </a:stretch>
            </p:blipFill>
            <p:spPr>
              <a:xfrm>
                <a:off x="3576857" y="3289807"/>
                <a:ext cx="6048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190" name="잉크 189">
                <a:extLst>
                  <a:ext uri="{FF2B5EF4-FFF2-40B4-BE49-F238E27FC236}">
                    <a16:creationId xmlns:a16="http://schemas.microsoft.com/office/drawing/2014/main" id="{74B069AF-9D82-4C90-8A2A-F5ED9DD79321}"/>
                  </a:ext>
                </a:extLst>
              </p14:cNvPr>
              <p14:cNvContentPartPr/>
              <p14:nvPr/>
            </p14:nvContentPartPr>
            <p14:xfrm>
              <a:off x="3827417" y="3281167"/>
              <a:ext cx="125280" cy="360"/>
            </p14:xfrm>
          </p:contentPart>
        </mc:Choice>
        <mc:Fallback xmlns="">
          <p:pic>
            <p:nvPicPr>
              <p:cNvPr id="190" name="잉크 189">
                <a:extLst>
                  <a:ext uri="{FF2B5EF4-FFF2-40B4-BE49-F238E27FC236}">
                    <a16:creationId xmlns:a16="http://schemas.microsoft.com/office/drawing/2014/main" id="{74B069AF-9D82-4C90-8A2A-F5ED9DD79321}"/>
                  </a:ext>
                </a:extLst>
              </p:cNvPr>
              <p:cNvPicPr/>
              <p:nvPr/>
            </p:nvPicPr>
            <p:blipFill>
              <a:blip r:embed="rId94"/>
              <a:stretch>
                <a:fillRect/>
              </a:stretch>
            </p:blipFill>
            <p:spPr>
              <a:xfrm>
                <a:off x="3818777" y="3272167"/>
                <a:ext cx="14292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191" name="잉크 190">
                <a:extLst>
                  <a:ext uri="{FF2B5EF4-FFF2-40B4-BE49-F238E27FC236}">
                    <a16:creationId xmlns:a16="http://schemas.microsoft.com/office/drawing/2014/main" id="{B2410CED-F30D-4AA3-A8CC-6DF0A318D883}"/>
                  </a:ext>
                </a:extLst>
              </p14:cNvPr>
              <p14:cNvContentPartPr/>
              <p14:nvPr/>
            </p14:nvContentPartPr>
            <p14:xfrm>
              <a:off x="4114697" y="3274327"/>
              <a:ext cx="72720" cy="7200"/>
            </p14:xfrm>
          </p:contentPart>
        </mc:Choice>
        <mc:Fallback xmlns="">
          <p:pic>
            <p:nvPicPr>
              <p:cNvPr id="191" name="잉크 190">
                <a:extLst>
                  <a:ext uri="{FF2B5EF4-FFF2-40B4-BE49-F238E27FC236}">
                    <a16:creationId xmlns:a16="http://schemas.microsoft.com/office/drawing/2014/main" id="{B2410CED-F30D-4AA3-A8CC-6DF0A318D883}"/>
                  </a:ext>
                </a:extLst>
              </p:cNvPr>
              <p:cNvPicPr/>
              <p:nvPr/>
            </p:nvPicPr>
            <p:blipFill>
              <a:blip r:embed="rId96"/>
              <a:stretch>
                <a:fillRect/>
              </a:stretch>
            </p:blipFill>
            <p:spPr>
              <a:xfrm>
                <a:off x="4106057" y="3265327"/>
                <a:ext cx="90360" cy="2484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192" name="잉크 191">
                <a:extLst>
                  <a:ext uri="{FF2B5EF4-FFF2-40B4-BE49-F238E27FC236}">
                    <a16:creationId xmlns:a16="http://schemas.microsoft.com/office/drawing/2014/main" id="{D79815C4-A802-4377-831B-8F96B8AB777A}"/>
                  </a:ext>
                </a:extLst>
              </p14:cNvPr>
              <p14:cNvContentPartPr/>
              <p14:nvPr/>
            </p14:nvContentPartPr>
            <p14:xfrm>
              <a:off x="4383977" y="3253807"/>
              <a:ext cx="70200" cy="360"/>
            </p14:xfrm>
          </p:contentPart>
        </mc:Choice>
        <mc:Fallback xmlns="">
          <p:pic>
            <p:nvPicPr>
              <p:cNvPr id="192" name="잉크 191">
                <a:extLst>
                  <a:ext uri="{FF2B5EF4-FFF2-40B4-BE49-F238E27FC236}">
                    <a16:creationId xmlns:a16="http://schemas.microsoft.com/office/drawing/2014/main" id="{D79815C4-A802-4377-831B-8F96B8AB777A}"/>
                  </a:ext>
                </a:extLst>
              </p:cNvPr>
              <p:cNvPicPr/>
              <p:nvPr/>
            </p:nvPicPr>
            <p:blipFill>
              <a:blip r:embed="rId83"/>
              <a:stretch>
                <a:fillRect/>
              </a:stretch>
            </p:blipFill>
            <p:spPr>
              <a:xfrm>
                <a:off x="4374977" y="3245167"/>
                <a:ext cx="878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193" name="잉크 192">
                <a:extLst>
                  <a:ext uri="{FF2B5EF4-FFF2-40B4-BE49-F238E27FC236}">
                    <a16:creationId xmlns:a16="http://schemas.microsoft.com/office/drawing/2014/main" id="{25EA8824-7B31-4701-9015-054E31CC7BD8}"/>
                  </a:ext>
                </a:extLst>
              </p14:cNvPr>
              <p14:cNvContentPartPr/>
              <p14:nvPr/>
            </p14:nvContentPartPr>
            <p14:xfrm>
              <a:off x="4634537" y="3253807"/>
              <a:ext cx="24840" cy="360"/>
            </p14:xfrm>
          </p:contentPart>
        </mc:Choice>
        <mc:Fallback xmlns="">
          <p:pic>
            <p:nvPicPr>
              <p:cNvPr id="193" name="잉크 192">
                <a:extLst>
                  <a:ext uri="{FF2B5EF4-FFF2-40B4-BE49-F238E27FC236}">
                    <a16:creationId xmlns:a16="http://schemas.microsoft.com/office/drawing/2014/main" id="{25EA8824-7B31-4701-9015-054E31CC7BD8}"/>
                  </a:ext>
                </a:extLst>
              </p:cNvPr>
              <p:cNvPicPr/>
              <p:nvPr/>
            </p:nvPicPr>
            <p:blipFill>
              <a:blip r:embed="rId79"/>
              <a:stretch>
                <a:fillRect/>
              </a:stretch>
            </p:blipFill>
            <p:spPr>
              <a:xfrm>
                <a:off x="4625537" y="3245167"/>
                <a:ext cx="4248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194" name="잉크 193">
                <a:extLst>
                  <a:ext uri="{FF2B5EF4-FFF2-40B4-BE49-F238E27FC236}">
                    <a16:creationId xmlns:a16="http://schemas.microsoft.com/office/drawing/2014/main" id="{84DB9C62-0E39-4813-AB8C-8E8C1CB40DBF}"/>
                  </a:ext>
                </a:extLst>
              </p14:cNvPr>
              <p14:cNvContentPartPr/>
              <p14:nvPr/>
            </p14:nvContentPartPr>
            <p14:xfrm>
              <a:off x="4858817" y="3253807"/>
              <a:ext cx="51840" cy="360"/>
            </p14:xfrm>
          </p:contentPart>
        </mc:Choice>
        <mc:Fallback xmlns="">
          <p:pic>
            <p:nvPicPr>
              <p:cNvPr id="194" name="잉크 193">
                <a:extLst>
                  <a:ext uri="{FF2B5EF4-FFF2-40B4-BE49-F238E27FC236}">
                    <a16:creationId xmlns:a16="http://schemas.microsoft.com/office/drawing/2014/main" id="{84DB9C62-0E39-4813-AB8C-8E8C1CB40DBF}"/>
                  </a:ext>
                </a:extLst>
              </p:cNvPr>
              <p:cNvPicPr/>
              <p:nvPr/>
            </p:nvPicPr>
            <p:blipFill>
              <a:blip r:embed="rId100"/>
              <a:stretch>
                <a:fillRect/>
              </a:stretch>
            </p:blipFill>
            <p:spPr>
              <a:xfrm>
                <a:off x="4850177" y="3245167"/>
                <a:ext cx="6948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200" name="잉크 199">
                <a:extLst>
                  <a:ext uri="{FF2B5EF4-FFF2-40B4-BE49-F238E27FC236}">
                    <a16:creationId xmlns:a16="http://schemas.microsoft.com/office/drawing/2014/main" id="{4B941CDA-4D6B-48FD-A97F-F41E7611B3F6}"/>
                  </a:ext>
                </a:extLst>
              </p14:cNvPr>
              <p14:cNvContentPartPr/>
              <p14:nvPr/>
            </p14:nvContentPartPr>
            <p14:xfrm>
              <a:off x="1183217" y="4213567"/>
              <a:ext cx="1800" cy="360"/>
            </p14:xfrm>
          </p:contentPart>
        </mc:Choice>
        <mc:Fallback xmlns="">
          <p:pic>
            <p:nvPicPr>
              <p:cNvPr id="200" name="잉크 199">
                <a:extLst>
                  <a:ext uri="{FF2B5EF4-FFF2-40B4-BE49-F238E27FC236}">
                    <a16:creationId xmlns:a16="http://schemas.microsoft.com/office/drawing/2014/main" id="{4B941CDA-4D6B-48FD-A97F-F41E7611B3F6}"/>
                  </a:ext>
                </a:extLst>
              </p:cNvPr>
              <p:cNvPicPr/>
              <p:nvPr/>
            </p:nvPicPr>
            <p:blipFill>
              <a:blip r:embed="rId34"/>
              <a:stretch>
                <a:fillRect/>
              </a:stretch>
            </p:blipFill>
            <p:spPr>
              <a:xfrm>
                <a:off x="1174577" y="4204567"/>
                <a:ext cx="19440" cy="18000"/>
              </a:xfrm>
              <a:prstGeom prst="rect">
                <a:avLst/>
              </a:prstGeom>
            </p:spPr>
          </p:pic>
        </mc:Fallback>
      </mc:AlternateContent>
      <p:grpSp>
        <p:nvGrpSpPr>
          <p:cNvPr id="221" name="그룹 220">
            <a:extLst>
              <a:ext uri="{FF2B5EF4-FFF2-40B4-BE49-F238E27FC236}">
                <a16:creationId xmlns:a16="http://schemas.microsoft.com/office/drawing/2014/main" id="{618E29BF-AC41-49D9-8989-C663F856B386}"/>
              </a:ext>
            </a:extLst>
          </p:cNvPr>
          <p:cNvGrpSpPr/>
          <p:nvPr/>
        </p:nvGrpSpPr>
        <p:grpSpPr>
          <a:xfrm>
            <a:off x="1407497" y="4204927"/>
            <a:ext cx="232920" cy="9000"/>
            <a:chOff x="1407497" y="4204927"/>
            <a:chExt cx="232920" cy="9000"/>
          </a:xfrm>
        </p:grpSpPr>
        <mc:AlternateContent xmlns:mc="http://schemas.openxmlformats.org/markup-compatibility/2006" xmlns:p14="http://schemas.microsoft.com/office/powerpoint/2010/main">
          <mc:Choice Requires="p14">
            <p:contentPart p14:bwMode="auto" r:id="rId102">
              <p14:nvContentPartPr>
                <p14:cNvPr id="201" name="잉크 200">
                  <a:extLst>
                    <a:ext uri="{FF2B5EF4-FFF2-40B4-BE49-F238E27FC236}">
                      <a16:creationId xmlns:a16="http://schemas.microsoft.com/office/drawing/2014/main" id="{4DCF6097-3FC6-4E92-B05B-DEBFFE31CA09}"/>
                    </a:ext>
                  </a:extLst>
                </p14:cNvPr>
                <p14:cNvContentPartPr/>
                <p14:nvPr/>
              </p14:nvContentPartPr>
              <p14:xfrm>
                <a:off x="1407497" y="4213567"/>
                <a:ext cx="33120" cy="360"/>
              </p14:xfrm>
            </p:contentPart>
          </mc:Choice>
          <mc:Fallback xmlns="">
            <p:pic>
              <p:nvPicPr>
                <p:cNvPr id="201" name="잉크 200">
                  <a:extLst>
                    <a:ext uri="{FF2B5EF4-FFF2-40B4-BE49-F238E27FC236}">
                      <a16:creationId xmlns:a16="http://schemas.microsoft.com/office/drawing/2014/main" id="{4DCF6097-3FC6-4E92-B05B-DEBFFE31CA09}"/>
                    </a:ext>
                  </a:extLst>
                </p:cNvPr>
                <p:cNvPicPr/>
                <p:nvPr/>
              </p:nvPicPr>
              <p:blipFill>
                <a:blip r:embed="rId103"/>
                <a:stretch>
                  <a:fillRect/>
                </a:stretch>
              </p:blipFill>
              <p:spPr>
                <a:xfrm>
                  <a:off x="1398857" y="4204567"/>
                  <a:ext cx="5076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202" name="잉크 201">
                  <a:extLst>
                    <a:ext uri="{FF2B5EF4-FFF2-40B4-BE49-F238E27FC236}">
                      <a16:creationId xmlns:a16="http://schemas.microsoft.com/office/drawing/2014/main" id="{5BC839FF-4BEC-4206-954F-D68E84D139E9}"/>
                    </a:ext>
                  </a:extLst>
                </p14:cNvPr>
                <p14:cNvContentPartPr/>
                <p14:nvPr/>
              </p14:nvContentPartPr>
              <p14:xfrm>
                <a:off x="1577777" y="4204927"/>
                <a:ext cx="62640" cy="9000"/>
              </p14:xfrm>
            </p:contentPart>
          </mc:Choice>
          <mc:Fallback xmlns="">
            <p:pic>
              <p:nvPicPr>
                <p:cNvPr id="202" name="잉크 201">
                  <a:extLst>
                    <a:ext uri="{FF2B5EF4-FFF2-40B4-BE49-F238E27FC236}">
                      <a16:creationId xmlns:a16="http://schemas.microsoft.com/office/drawing/2014/main" id="{5BC839FF-4BEC-4206-954F-D68E84D139E9}"/>
                    </a:ext>
                  </a:extLst>
                </p:cNvPr>
                <p:cNvPicPr/>
                <p:nvPr/>
              </p:nvPicPr>
              <p:blipFill>
                <a:blip r:embed="rId105"/>
                <a:stretch>
                  <a:fillRect/>
                </a:stretch>
              </p:blipFill>
              <p:spPr>
                <a:xfrm>
                  <a:off x="1568777" y="4195927"/>
                  <a:ext cx="80280" cy="266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06">
            <p14:nvContentPartPr>
              <p14:cNvPr id="203" name="잉크 202">
                <a:extLst>
                  <a:ext uri="{FF2B5EF4-FFF2-40B4-BE49-F238E27FC236}">
                    <a16:creationId xmlns:a16="http://schemas.microsoft.com/office/drawing/2014/main" id="{1E52F3D8-AFD9-47EE-A326-3BBFD682FB17}"/>
                  </a:ext>
                </a:extLst>
              </p14:cNvPr>
              <p14:cNvContentPartPr/>
              <p14:nvPr/>
            </p14:nvContentPartPr>
            <p14:xfrm>
              <a:off x="1828337" y="4204207"/>
              <a:ext cx="70560" cy="360"/>
            </p14:xfrm>
          </p:contentPart>
        </mc:Choice>
        <mc:Fallback xmlns="">
          <p:pic>
            <p:nvPicPr>
              <p:cNvPr id="203" name="잉크 202">
                <a:extLst>
                  <a:ext uri="{FF2B5EF4-FFF2-40B4-BE49-F238E27FC236}">
                    <a16:creationId xmlns:a16="http://schemas.microsoft.com/office/drawing/2014/main" id="{1E52F3D8-AFD9-47EE-A326-3BBFD682FB17}"/>
                  </a:ext>
                </a:extLst>
              </p:cNvPr>
              <p:cNvPicPr/>
              <p:nvPr/>
            </p:nvPicPr>
            <p:blipFill>
              <a:blip r:embed="rId83"/>
              <a:stretch>
                <a:fillRect/>
              </a:stretch>
            </p:blipFill>
            <p:spPr>
              <a:xfrm>
                <a:off x="1819697" y="4195207"/>
                <a:ext cx="882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204" name="잉크 203">
                <a:extLst>
                  <a:ext uri="{FF2B5EF4-FFF2-40B4-BE49-F238E27FC236}">
                    <a16:creationId xmlns:a16="http://schemas.microsoft.com/office/drawing/2014/main" id="{AC6498BE-0036-4348-827A-D60CDD981AED}"/>
                  </a:ext>
                </a:extLst>
              </p14:cNvPr>
              <p14:cNvContentPartPr/>
              <p14:nvPr/>
            </p14:nvContentPartPr>
            <p14:xfrm>
              <a:off x="2133257" y="4204207"/>
              <a:ext cx="33480" cy="360"/>
            </p14:xfrm>
          </p:contentPart>
        </mc:Choice>
        <mc:Fallback xmlns="">
          <p:pic>
            <p:nvPicPr>
              <p:cNvPr id="204" name="잉크 203">
                <a:extLst>
                  <a:ext uri="{FF2B5EF4-FFF2-40B4-BE49-F238E27FC236}">
                    <a16:creationId xmlns:a16="http://schemas.microsoft.com/office/drawing/2014/main" id="{AC6498BE-0036-4348-827A-D60CDD981AED}"/>
                  </a:ext>
                </a:extLst>
              </p:cNvPr>
              <p:cNvPicPr/>
              <p:nvPr/>
            </p:nvPicPr>
            <p:blipFill>
              <a:blip r:embed="rId103"/>
              <a:stretch>
                <a:fillRect/>
              </a:stretch>
            </p:blipFill>
            <p:spPr>
              <a:xfrm>
                <a:off x="2124617" y="4195207"/>
                <a:ext cx="51120" cy="18000"/>
              </a:xfrm>
              <a:prstGeom prst="rect">
                <a:avLst/>
              </a:prstGeom>
            </p:spPr>
          </p:pic>
        </mc:Fallback>
      </mc:AlternateContent>
      <p:grpSp>
        <p:nvGrpSpPr>
          <p:cNvPr id="220" name="그룹 219">
            <a:extLst>
              <a:ext uri="{FF2B5EF4-FFF2-40B4-BE49-F238E27FC236}">
                <a16:creationId xmlns:a16="http://schemas.microsoft.com/office/drawing/2014/main" id="{70ADFD4E-25DC-4516-A30A-77CFBEA9BBF5}"/>
              </a:ext>
            </a:extLst>
          </p:cNvPr>
          <p:cNvGrpSpPr/>
          <p:nvPr/>
        </p:nvGrpSpPr>
        <p:grpSpPr>
          <a:xfrm>
            <a:off x="2465537" y="4186567"/>
            <a:ext cx="285480" cy="360"/>
            <a:chOff x="2465537" y="4186567"/>
            <a:chExt cx="285480" cy="360"/>
          </a:xfrm>
        </p:grpSpPr>
        <mc:AlternateContent xmlns:mc="http://schemas.openxmlformats.org/markup-compatibility/2006" xmlns:p14="http://schemas.microsoft.com/office/powerpoint/2010/main">
          <mc:Choice Requires="p14">
            <p:contentPart p14:bwMode="auto" r:id="rId108">
              <p14:nvContentPartPr>
                <p14:cNvPr id="205" name="잉크 204">
                  <a:extLst>
                    <a:ext uri="{FF2B5EF4-FFF2-40B4-BE49-F238E27FC236}">
                      <a16:creationId xmlns:a16="http://schemas.microsoft.com/office/drawing/2014/main" id="{31BFB749-BBFD-4D0F-8E1E-A39CD2912D2A}"/>
                    </a:ext>
                  </a:extLst>
                </p14:cNvPr>
                <p14:cNvContentPartPr/>
                <p14:nvPr/>
              </p14:nvContentPartPr>
              <p14:xfrm>
                <a:off x="2465537" y="4186567"/>
                <a:ext cx="88560" cy="360"/>
              </p14:xfrm>
            </p:contentPart>
          </mc:Choice>
          <mc:Fallback xmlns="">
            <p:pic>
              <p:nvPicPr>
                <p:cNvPr id="205" name="잉크 204">
                  <a:extLst>
                    <a:ext uri="{FF2B5EF4-FFF2-40B4-BE49-F238E27FC236}">
                      <a16:creationId xmlns:a16="http://schemas.microsoft.com/office/drawing/2014/main" id="{31BFB749-BBFD-4D0F-8E1E-A39CD2912D2A}"/>
                    </a:ext>
                  </a:extLst>
                </p:cNvPr>
                <p:cNvPicPr/>
                <p:nvPr/>
              </p:nvPicPr>
              <p:blipFill>
                <a:blip r:embed="rId109"/>
                <a:stretch>
                  <a:fillRect/>
                </a:stretch>
              </p:blipFill>
              <p:spPr>
                <a:xfrm>
                  <a:off x="2456537" y="4177567"/>
                  <a:ext cx="1062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206" name="잉크 205">
                  <a:extLst>
                    <a:ext uri="{FF2B5EF4-FFF2-40B4-BE49-F238E27FC236}">
                      <a16:creationId xmlns:a16="http://schemas.microsoft.com/office/drawing/2014/main" id="{1626F6CD-141A-402A-9B1F-8C682FCD903F}"/>
                    </a:ext>
                  </a:extLst>
                </p14:cNvPr>
                <p14:cNvContentPartPr/>
                <p14:nvPr/>
              </p14:nvContentPartPr>
              <p14:xfrm>
                <a:off x="2671457" y="4186567"/>
                <a:ext cx="79560" cy="360"/>
              </p14:xfrm>
            </p:contentPart>
          </mc:Choice>
          <mc:Fallback xmlns="">
            <p:pic>
              <p:nvPicPr>
                <p:cNvPr id="206" name="잉크 205">
                  <a:extLst>
                    <a:ext uri="{FF2B5EF4-FFF2-40B4-BE49-F238E27FC236}">
                      <a16:creationId xmlns:a16="http://schemas.microsoft.com/office/drawing/2014/main" id="{1626F6CD-141A-402A-9B1F-8C682FCD903F}"/>
                    </a:ext>
                  </a:extLst>
                </p:cNvPr>
                <p:cNvPicPr/>
                <p:nvPr/>
              </p:nvPicPr>
              <p:blipFill>
                <a:blip r:embed="rId111"/>
                <a:stretch>
                  <a:fillRect/>
                </a:stretch>
              </p:blipFill>
              <p:spPr>
                <a:xfrm>
                  <a:off x="2662457" y="4177567"/>
                  <a:ext cx="97200" cy="18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12">
            <p14:nvContentPartPr>
              <p14:cNvPr id="207" name="잉크 206">
                <a:extLst>
                  <a:ext uri="{FF2B5EF4-FFF2-40B4-BE49-F238E27FC236}">
                    <a16:creationId xmlns:a16="http://schemas.microsoft.com/office/drawing/2014/main" id="{823DD4DD-9897-428B-8B2D-08E1BF8FB9DB}"/>
                  </a:ext>
                </a:extLst>
              </p14:cNvPr>
              <p14:cNvContentPartPr/>
              <p14:nvPr/>
            </p14:nvContentPartPr>
            <p14:xfrm>
              <a:off x="2985017" y="4177567"/>
              <a:ext cx="70560" cy="360"/>
            </p14:xfrm>
          </p:contentPart>
        </mc:Choice>
        <mc:Fallback xmlns="">
          <p:pic>
            <p:nvPicPr>
              <p:cNvPr id="207" name="잉크 206">
                <a:extLst>
                  <a:ext uri="{FF2B5EF4-FFF2-40B4-BE49-F238E27FC236}">
                    <a16:creationId xmlns:a16="http://schemas.microsoft.com/office/drawing/2014/main" id="{823DD4DD-9897-428B-8B2D-08E1BF8FB9DB}"/>
                  </a:ext>
                </a:extLst>
              </p:cNvPr>
              <p:cNvPicPr/>
              <p:nvPr/>
            </p:nvPicPr>
            <p:blipFill>
              <a:blip r:embed="rId83"/>
              <a:stretch>
                <a:fillRect/>
              </a:stretch>
            </p:blipFill>
            <p:spPr>
              <a:xfrm>
                <a:off x="2976377" y="4168927"/>
                <a:ext cx="88200" cy="18000"/>
              </a:xfrm>
              <a:prstGeom prst="rect">
                <a:avLst/>
              </a:prstGeom>
            </p:spPr>
          </p:pic>
        </mc:Fallback>
      </mc:AlternateContent>
      <p:grpSp>
        <p:nvGrpSpPr>
          <p:cNvPr id="219" name="그룹 218">
            <a:extLst>
              <a:ext uri="{FF2B5EF4-FFF2-40B4-BE49-F238E27FC236}">
                <a16:creationId xmlns:a16="http://schemas.microsoft.com/office/drawing/2014/main" id="{F690FFD7-013C-4C2C-B0C5-E4E75C0875FE}"/>
              </a:ext>
            </a:extLst>
          </p:cNvPr>
          <p:cNvGrpSpPr/>
          <p:nvPr/>
        </p:nvGrpSpPr>
        <p:grpSpPr>
          <a:xfrm>
            <a:off x="3262937" y="4150567"/>
            <a:ext cx="635760" cy="806400"/>
            <a:chOff x="3262937" y="4150567"/>
            <a:chExt cx="635760" cy="806400"/>
          </a:xfrm>
        </p:grpSpPr>
        <mc:AlternateContent xmlns:mc="http://schemas.openxmlformats.org/markup-compatibility/2006" xmlns:p14="http://schemas.microsoft.com/office/powerpoint/2010/main">
          <mc:Choice Requires="p14">
            <p:contentPart p14:bwMode="auto" r:id="rId113">
              <p14:nvContentPartPr>
                <p14:cNvPr id="17" name="잉크 16">
                  <a:extLst>
                    <a:ext uri="{FF2B5EF4-FFF2-40B4-BE49-F238E27FC236}">
                      <a16:creationId xmlns:a16="http://schemas.microsoft.com/office/drawing/2014/main" id="{E336FFE0-4EBC-4290-A336-1E53D6087F4E}"/>
                    </a:ext>
                  </a:extLst>
                </p14:cNvPr>
                <p14:cNvContentPartPr/>
                <p14:nvPr/>
              </p14:nvContentPartPr>
              <p14:xfrm>
                <a:off x="3478577" y="4213567"/>
                <a:ext cx="360" cy="734400"/>
              </p14:xfrm>
            </p:contentPart>
          </mc:Choice>
          <mc:Fallback xmlns="">
            <p:pic>
              <p:nvPicPr>
                <p:cNvPr id="17" name="잉크 16">
                  <a:extLst>
                    <a:ext uri="{FF2B5EF4-FFF2-40B4-BE49-F238E27FC236}">
                      <a16:creationId xmlns:a16="http://schemas.microsoft.com/office/drawing/2014/main" id="{E336FFE0-4EBC-4290-A336-1E53D6087F4E}"/>
                    </a:ext>
                  </a:extLst>
                </p:cNvPr>
                <p:cNvPicPr/>
                <p:nvPr/>
              </p:nvPicPr>
              <p:blipFill>
                <a:blip r:embed="rId114"/>
                <a:stretch>
                  <a:fillRect/>
                </a:stretch>
              </p:blipFill>
              <p:spPr>
                <a:xfrm>
                  <a:off x="3469577" y="4204567"/>
                  <a:ext cx="18000" cy="75204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18" name="잉크 17">
                  <a:extLst>
                    <a:ext uri="{FF2B5EF4-FFF2-40B4-BE49-F238E27FC236}">
                      <a16:creationId xmlns:a16="http://schemas.microsoft.com/office/drawing/2014/main" id="{BA982596-B969-4CC1-85EB-838B596C2816}"/>
                    </a:ext>
                  </a:extLst>
                </p14:cNvPr>
                <p14:cNvContentPartPr/>
                <p14:nvPr/>
              </p14:nvContentPartPr>
              <p14:xfrm>
                <a:off x="3478577" y="4195207"/>
                <a:ext cx="268920" cy="761760"/>
              </p14:xfrm>
            </p:contentPart>
          </mc:Choice>
          <mc:Fallback xmlns="">
            <p:pic>
              <p:nvPicPr>
                <p:cNvPr id="18" name="잉크 17">
                  <a:extLst>
                    <a:ext uri="{FF2B5EF4-FFF2-40B4-BE49-F238E27FC236}">
                      <a16:creationId xmlns:a16="http://schemas.microsoft.com/office/drawing/2014/main" id="{BA982596-B969-4CC1-85EB-838B596C2816}"/>
                    </a:ext>
                  </a:extLst>
                </p:cNvPr>
                <p:cNvPicPr/>
                <p:nvPr/>
              </p:nvPicPr>
              <p:blipFill>
                <a:blip r:embed="rId116"/>
                <a:stretch>
                  <a:fillRect/>
                </a:stretch>
              </p:blipFill>
              <p:spPr>
                <a:xfrm>
                  <a:off x="3469577" y="4186207"/>
                  <a:ext cx="286560" cy="77940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208" name="잉크 207">
                  <a:extLst>
                    <a:ext uri="{FF2B5EF4-FFF2-40B4-BE49-F238E27FC236}">
                      <a16:creationId xmlns:a16="http://schemas.microsoft.com/office/drawing/2014/main" id="{6A514369-976B-4A81-84BF-717A3645E74F}"/>
                    </a:ext>
                  </a:extLst>
                </p14:cNvPr>
                <p14:cNvContentPartPr/>
                <p14:nvPr/>
              </p14:nvContentPartPr>
              <p14:xfrm>
                <a:off x="3262937" y="4168207"/>
                <a:ext cx="88920" cy="360"/>
              </p14:xfrm>
            </p:contentPart>
          </mc:Choice>
          <mc:Fallback xmlns="">
            <p:pic>
              <p:nvPicPr>
                <p:cNvPr id="208" name="잉크 207">
                  <a:extLst>
                    <a:ext uri="{FF2B5EF4-FFF2-40B4-BE49-F238E27FC236}">
                      <a16:creationId xmlns:a16="http://schemas.microsoft.com/office/drawing/2014/main" id="{6A514369-976B-4A81-84BF-717A3645E74F}"/>
                    </a:ext>
                  </a:extLst>
                </p:cNvPr>
                <p:cNvPicPr/>
                <p:nvPr/>
              </p:nvPicPr>
              <p:blipFill>
                <a:blip r:embed="rId109"/>
                <a:stretch>
                  <a:fillRect/>
                </a:stretch>
              </p:blipFill>
              <p:spPr>
                <a:xfrm>
                  <a:off x="3254297" y="4159207"/>
                  <a:ext cx="10656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209" name="잉크 208">
                  <a:extLst>
                    <a:ext uri="{FF2B5EF4-FFF2-40B4-BE49-F238E27FC236}">
                      <a16:creationId xmlns:a16="http://schemas.microsoft.com/office/drawing/2014/main" id="{C5941995-BCF7-4855-9C2F-38D99690EF16}"/>
                    </a:ext>
                  </a:extLst>
                </p14:cNvPr>
                <p14:cNvContentPartPr/>
                <p14:nvPr/>
              </p14:nvContentPartPr>
              <p14:xfrm>
                <a:off x="3540857" y="4150567"/>
                <a:ext cx="61560" cy="360"/>
              </p14:xfrm>
            </p:contentPart>
          </mc:Choice>
          <mc:Fallback xmlns="">
            <p:pic>
              <p:nvPicPr>
                <p:cNvPr id="209" name="잉크 208">
                  <a:extLst>
                    <a:ext uri="{FF2B5EF4-FFF2-40B4-BE49-F238E27FC236}">
                      <a16:creationId xmlns:a16="http://schemas.microsoft.com/office/drawing/2014/main" id="{C5941995-BCF7-4855-9C2F-38D99690EF16}"/>
                    </a:ext>
                  </a:extLst>
                </p:cNvPr>
                <p:cNvPicPr/>
                <p:nvPr/>
              </p:nvPicPr>
              <p:blipFill>
                <a:blip r:embed="rId119"/>
                <a:stretch>
                  <a:fillRect/>
                </a:stretch>
              </p:blipFill>
              <p:spPr>
                <a:xfrm>
                  <a:off x="3531857" y="4141567"/>
                  <a:ext cx="792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210" name="잉크 209">
                  <a:extLst>
                    <a:ext uri="{FF2B5EF4-FFF2-40B4-BE49-F238E27FC236}">
                      <a16:creationId xmlns:a16="http://schemas.microsoft.com/office/drawing/2014/main" id="{FE9657C8-906B-481B-8440-8975099E35D7}"/>
                    </a:ext>
                  </a:extLst>
                </p14:cNvPr>
                <p14:cNvContentPartPr/>
                <p14:nvPr/>
              </p14:nvContentPartPr>
              <p14:xfrm>
                <a:off x="3818777" y="4150567"/>
                <a:ext cx="79920" cy="360"/>
              </p14:xfrm>
            </p:contentPart>
          </mc:Choice>
          <mc:Fallback xmlns="">
            <p:pic>
              <p:nvPicPr>
                <p:cNvPr id="210" name="잉크 209">
                  <a:extLst>
                    <a:ext uri="{FF2B5EF4-FFF2-40B4-BE49-F238E27FC236}">
                      <a16:creationId xmlns:a16="http://schemas.microsoft.com/office/drawing/2014/main" id="{FE9657C8-906B-481B-8440-8975099E35D7}"/>
                    </a:ext>
                  </a:extLst>
                </p:cNvPr>
                <p:cNvPicPr/>
                <p:nvPr/>
              </p:nvPicPr>
              <p:blipFill>
                <a:blip r:embed="rId111"/>
                <a:stretch>
                  <a:fillRect/>
                </a:stretch>
              </p:blipFill>
              <p:spPr>
                <a:xfrm>
                  <a:off x="3809777" y="4141567"/>
                  <a:ext cx="97560" cy="18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21">
            <p14:nvContentPartPr>
              <p14:cNvPr id="211" name="잉크 210">
                <a:extLst>
                  <a:ext uri="{FF2B5EF4-FFF2-40B4-BE49-F238E27FC236}">
                    <a16:creationId xmlns:a16="http://schemas.microsoft.com/office/drawing/2014/main" id="{3071AEF6-956D-4F6D-BDAA-CBA4BAE3170F}"/>
                  </a:ext>
                </a:extLst>
              </p14:cNvPr>
              <p14:cNvContentPartPr/>
              <p14:nvPr/>
            </p14:nvContentPartPr>
            <p14:xfrm>
              <a:off x="4114697" y="4150567"/>
              <a:ext cx="33120" cy="360"/>
            </p14:xfrm>
          </p:contentPart>
        </mc:Choice>
        <mc:Fallback xmlns="">
          <p:pic>
            <p:nvPicPr>
              <p:cNvPr id="211" name="잉크 210">
                <a:extLst>
                  <a:ext uri="{FF2B5EF4-FFF2-40B4-BE49-F238E27FC236}">
                    <a16:creationId xmlns:a16="http://schemas.microsoft.com/office/drawing/2014/main" id="{3071AEF6-956D-4F6D-BDAA-CBA4BAE3170F}"/>
                  </a:ext>
                </a:extLst>
              </p:cNvPr>
              <p:cNvPicPr/>
              <p:nvPr/>
            </p:nvPicPr>
            <p:blipFill>
              <a:blip r:embed="rId103"/>
              <a:stretch>
                <a:fillRect/>
              </a:stretch>
            </p:blipFill>
            <p:spPr>
              <a:xfrm>
                <a:off x="4106057" y="4141567"/>
                <a:ext cx="50760" cy="18000"/>
              </a:xfrm>
              <a:prstGeom prst="rect">
                <a:avLst/>
              </a:prstGeom>
            </p:spPr>
          </p:pic>
        </mc:Fallback>
      </mc:AlternateContent>
      <p:grpSp>
        <p:nvGrpSpPr>
          <p:cNvPr id="218" name="그룹 217">
            <a:extLst>
              <a:ext uri="{FF2B5EF4-FFF2-40B4-BE49-F238E27FC236}">
                <a16:creationId xmlns:a16="http://schemas.microsoft.com/office/drawing/2014/main" id="{B7C72E74-83B3-4539-964F-D3CC318099AD}"/>
              </a:ext>
            </a:extLst>
          </p:cNvPr>
          <p:cNvGrpSpPr/>
          <p:nvPr/>
        </p:nvGrpSpPr>
        <p:grpSpPr>
          <a:xfrm>
            <a:off x="4437257" y="4105927"/>
            <a:ext cx="536040" cy="27360"/>
            <a:chOff x="4437257" y="4105927"/>
            <a:chExt cx="536040" cy="27360"/>
          </a:xfrm>
        </p:grpSpPr>
        <mc:AlternateContent xmlns:mc="http://schemas.openxmlformats.org/markup-compatibility/2006" xmlns:p14="http://schemas.microsoft.com/office/powerpoint/2010/main">
          <mc:Choice Requires="p14">
            <p:contentPart p14:bwMode="auto" r:id="rId122">
              <p14:nvContentPartPr>
                <p14:cNvPr id="212" name="잉크 211">
                  <a:extLst>
                    <a:ext uri="{FF2B5EF4-FFF2-40B4-BE49-F238E27FC236}">
                      <a16:creationId xmlns:a16="http://schemas.microsoft.com/office/drawing/2014/main" id="{A97A54B9-D1F4-43B1-B966-1861FB8BD0E0}"/>
                    </a:ext>
                  </a:extLst>
                </p14:cNvPr>
                <p14:cNvContentPartPr/>
                <p14:nvPr/>
              </p14:nvContentPartPr>
              <p14:xfrm>
                <a:off x="4437257" y="4132927"/>
                <a:ext cx="70560" cy="360"/>
              </p14:xfrm>
            </p:contentPart>
          </mc:Choice>
          <mc:Fallback xmlns="">
            <p:pic>
              <p:nvPicPr>
                <p:cNvPr id="212" name="잉크 211">
                  <a:extLst>
                    <a:ext uri="{FF2B5EF4-FFF2-40B4-BE49-F238E27FC236}">
                      <a16:creationId xmlns:a16="http://schemas.microsoft.com/office/drawing/2014/main" id="{A97A54B9-D1F4-43B1-B966-1861FB8BD0E0}"/>
                    </a:ext>
                  </a:extLst>
                </p:cNvPr>
                <p:cNvPicPr/>
                <p:nvPr/>
              </p:nvPicPr>
              <p:blipFill>
                <a:blip r:embed="rId83"/>
                <a:stretch>
                  <a:fillRect/>
                </a:stretch>
              </p:blipFill>
              <p:spPr>
                <a:xfrm>
                  <a:off x="4428617" y="4123927"/>
                  <a:ext cx="882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213" name="잉크 212">
                  <a:extLst>
                    <a:ext uri="{FF2B5EF4-FFF2-40B4-BE49-F238E27FC236}">
                      <a16:creationId xmlns:a16="http://schemas.microsoft.com/office/drawing/2014/main" id="{B0802E79-8794-4878-B2C6-F93C14B429C5}"/>
                    </a:ext>
                  </a:extLst>
                </p14:cNvPr>
                <p14:cNvContentPartPr/>
                <p14:nvPr/>
              </p14:nvContentPartPr>
              <p14:xfrm>
                <a:off x="4697537" y="4119967"/>
                <a:ext cx="48240" cy="3960"/>
              </p14:xfrm>
            </p:contentPart>
          </mc:Choice>
          <mc:Fallback xmlns="">
            <p:pic>
              <p:nvPicPr>
                <p:cNvPr id="213" name="잉크 212">
                  <a:extLst>
                    <a:ext uri="{FF2B5EF4-FFF2-40B4-BE49-F238E27FC236}">
                      <a16:creationId xmlns:a16="http://schemas.microsoft.com/office/drawing/2014/main" id="{B0802E79-8794-4878-B2C6-F93C14B429C5}"/>
                    </a:ext>
                  </a:extLst>
                </p:cNvPr>
                <p:cNvPicPr/>
                <p:nvPr/>
              </p:nvPicPr>
              <p:blipFill>
                <a:blip r:embed="rId124"/>
                <a:stretch>
                  <a:fillRect/>
                </a:stretch>
              </p:blipFill>
              <p:spPr>
                <a:xfrm>
                  <a:off x="4688897" y="4110967"/>
                  <a:ext cx="65880" cy="2160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214" name="잉크 213">
                  <a:extLst>
                    <a:ext uri="{FF2B5EF4-FFF2-40B4-BE49-F238E27FC236}">
                      <a16:creationId xmlns:a16="http://schemas.microsoft.com/office/drawing/2014/main" id="{66D5F31D-1DE5-46DA-A18C-D907C4F50E5D}"/>
                    </a:ext>
                  </a:extLst>
                </p14:cNvPr>
                <p14:cNvContentPartPr/>
                <p14:nvPr/>
              </p14:nvContentPartPr>
              <p14:xfrm>
                <a:off x="4921097" y="4105927"/>
                <a:ext cx="52200" cy="360"/>
              </p14:xfrm>
            </p:contentPart>
          </mc:Choice>
          <mc:Fallback xmlns="">
            <p:pic>
              <p:nvPicPr>
                <p:cNvPr id="214" name="잉크 213">
                  <a:extLst>
                    <a:ext uri="{FF2B5EF4-FFF2-40B4-BE49-F238E27FC236}">
                      <a16:creationId xmlns:a16="http://schemas.microsoft.com/office/drawing/2014/main" id="{66D5F31D-1DE5-46DA-A18C-D907C4F50E5D}"/>
                    </a:ext>
                  </a:extLst>
                </p:cNvPr>
                <p:cNvPicPr/>
                <p:nvPr/>
              </p:nvPicPr>
              <p:blipFill>
                <a:blip r:embed="rId100"/>
                <a:stretch>
                  <a:fillRect/>
                </a:stretch>
              </p:blipFill>
              <p:spPr>
                <a:xfrm>
                  <a:off x="4912457" y="4096927"/>
                  <a:ext cx="69840" cy="18000"/>
                </a:xfrm>
                <a:prstGeom prst="rect">
                  <a:avLst/>
                </a:prstGeom>
              </p:spPr>
            </p:pic>
          </mc:Fallback>
        </mc:AlternateContent>
      </p:grpSp>
      <p:grpSp>
        <p:nvGrpSpPr>
          <p:cNvPr id="223" name="그룹 222">
            <a:extLst>
              <a:ext uri="{FF2B5EF4-FFF2-40B4-BE49-F238E27FC236}">
                <a16:creationId xmlns:a16="http://schemas.microsoft.com/office/drawing/2014/main" id="{D7E75EB7-7909-4256-9086-3515BD003FE9}"/>
              </a:ext>
            </a:extLst>
          </p:cNvPr>
          <p:cNvGrpSpPr/>
          <p:nvPr/>
        </p:nvGrpSpPr>
        <p:grpSpPr>
          <a:xfrm>
            <a:off x="5136737" y="2474047"/>
            <a:ext cx="412560" cy="780120"/>
            <a:chOff x="5136737" y="2474047"/>
            <a:chExt cx="412560" cy="780120"/>
          </a:xfrm>
        </p:grpSpPr>
        <mc:AlternateContent xmlns:mc="http://schemas.openxmlformats.org/markup-compatibility/2006" xmlns:p14="http://schemas.microsoft.com/office/powerpoint/2010/main">
          <mc:Choice Requires="p14">
            <p:contentPart p14:bwMode="auto" r:id="rId126">
              <p14:nvContentPartPr>
                <p14:cNvPr id="195" name="잉크 194">
                  <a:extLst>
                    <a:ext uri="{FF2B5EF4-FFF2-40B4-BE49-F238E27FC236}">
                      <a16:creationId xmlns:a16="http://schemas.microsoft.com/office/drawing/2014/main" id="{9F7691B5-CBD6-4893-82F8-6C10375A1CE6}"/>
                    </a:ext>
                  </a:extLst>
                </p14:cNvPr>
                <p14:cNvContentPartPr/>
                <p14:nvPr/>
              </p14:nvContentPartPr>
              <p14:xfrm>
                <a:off x="5136737" y="3253807"/>
                <a:ext cx="24480" cy="360"/>
              </p14:xfrm>
            </p:contentPart>
          </mc:Choice>
          <mc:Fallback xmlns="">
            <p:pic>
              <p:nvPicPr>
                <p:cNvPr id="195" name="잉크 194">
                  <a:extLst>
                    <a:ext uri="{FF2B5EF4-FFF2-40B4-BE49-F238E27FC236}">
                      <a16:creationId xmlns:a16="http://schemas.microsoft.com/office/drawing/2014/main" id="{9F7691B5-CBD6-4893-82F8-6C10375A1CE6}"/>
                    </a:ext>
                  </a:extLst>
                </p:cNvPr>
                <p:cNvPicPr/>
                <p:nvPr/>
              </p:nvPicPr>
              <p:blipFill>
                <a:blip r:embed="rId79"/>
                <a:stretch>
                  <a:fillRect/>
                </a:stretch>
              </p:blipFill>
              <p:spPr>
                <a:xfrm>
                  <a:off x="5127737" y="3245167"/>
                  <a:ext cx="4212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196" name="잉크 195">
                  <a:extLst>
                    <a:ext uri="{FF2B5EF4-FFF2-40B4-BE49-F238E27FC236}">
                      <a16:creationId xmlns:a16="http://schemas.microsoft.com/office/drawing/2014/main" id="{70B67529-EE12-457F-8E3B-C732993A5958}"/>
                    </a:ext>
                  </a:extLst>
                </p14:cNvPr>
                <p14:cNvContentPartPr/>
                <p14:nvPr/>
              </p14:nvContentPartPr>
              <p14:xfrm>
                <a:off x="5298017" y="3245167"/>
                <a:ext cx="360" cy="360"/>
              </p14:xfrm>
            </p:contentPart>
          </mc:Choice>
          <mc:Fallback xmlns="">
            <p:pic>
              <p:nvPicPr>
                <p:cNvPr id="196" name="잉크 195">
                  <a:extLst>
                    <a:ext uri="{FF2B5EF4-FFF2-40B4-BE49-F238E27FC236}">
                      <a16:creationId xmlns:a16="http://schemas.microsoft.com/office/drawing/2014/main" id="{70B67529-EE12-457F-8E3B-C732993A5958}"/>
                    </a:ext>
                  </a:extLst>
                </p:cNvPr>
                <p:cNvPicPr/>
                <p:nvPr/>
              </p:nvPicPr>
              <p:blipFill>
                <a:blip r:embed="rId34"/>
                <a:stretch>
                  <a:fillRect/>
                </a:stretch>
              </p:blipFill>
              <p:spPr>
                <a:xfrm>
                  <a:off x="5289017" y="3236527"/>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222" name="잉크 221">
                  <a:extLst>
                    <a:ext uri="{FF2B5EF4-FFF2-40B4-BE49-F238E27FC236}">
                      <a16:creationId xmlns:a16="http://schemas.microsoft.com/office/drawing/2014/main" id="{90829812-1037-49CC-A43E-E47B3682DCC9}"/>
                    </a:ext>
                  </a:extLst>
                </p14:cNvPr>
                <p14:cNvContentPartPr/>
                <p14:nvPr/>
              </p14:nvContentPartPr>
              <p14:xfrm>
                <a:off x="5289017" y="2474047"/>
                <a:ext cx="260280" cy="740880"/>
              </p14:xfrm>
            </p:contentPart>
          </mc:Choice>
          <mc:Fallback xmlns="">
            <p:pic>
              <p:nvPicPr>
                <p:cNvPr id="222" name="잉크 221">
                  <a:extLst>
                    <a:ext uri="{FF2B5EF4-FFF2-40B4-BE49-F238E27FC236}">
                      <a16:creationId xmlns:a16="http://schemas.microsoft.com/office/drawing/2014/main" id="{90829812-1037-49CC-A43E-E47B3682DCC9}"/>
                    </a:ext>
                  </a:extLst>
                </p:cNvPr>
                <p:cNvPicPr/>
                <p:nvPr/>
              </p:nvPicPr>
              <p:blipFill>
                <a:blip r:embed="rId129"/>
                <a:stretch>
                  <a:fillRect/>
                </a:stretch>
              </p:blipFill>
              <p:spPr>
                <a:xfrm>
                  <a:off x="5280377" y="2465047"/>
                  <a:ext cx="277920" cy="7585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30">
            <p14:nvContentPartPr>
              <p14:cNvPr id="238" name="잉크 237">
                <a:extLst>
                  <a:ext uri="{FF2B5EF4-FFF2-40B4-BE49-F238E27FC236}">
                    <a16:creationId xmlns:a16="http://schemas.microsoft.com/office/drawing/2014/main" id="{205582C2-C07D-4F9D-97AD-875BC86CAC61}"/>
                  </a:ext>
                </a:extLst>
              </p14:cNvPr>
              <p14:cNvContentPartPr/>
              <p14:nvPr/>
            </p14:nvContentPartPr>
            <p14:xfrm>
              <a:off x="5690777" y="2716327"/>
              <a:ext cx="75600" cy="82440"/>
            </p14:xfrm>
          </p:contentPart>
        </mc:Choice>
        <mc:Fallback xmlns="">
          <p:pic>
            <p:nvPicPr>
              <p:cNvPr id="238" name="잉크 237">
                <a:extLst>
                  <a:ext uri="{FF2B5EF4-FFF2-40B4-BE49-F238E27FC236}">
                    <a16:creationId xmlns:a16="http://schemas.microsoft.com/office/drawing/2014/main" id="{205582C2-C07D-4F9D-97AD-875BC86CAC61}"/>
                  </a:ext>
                </a:extLst>
              </p:cNvPr>
              <p:cNvPicPr/>
              <p:nvPr/>
            </p:nvPicPr>
            <p:blipFill>
              <a:blip r:embed="rId131"/>
              <a:stretch>
                <a:fillRect/>
              </a:stretch>
            </p:blipFill>
            <p:spPr>
              <a:xfrm>
                <a:off x="5682137" y="2707687"/>
                <a:ext cx="93240" cy="10008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239" name="잉크 238">
                <a:extLst>
                  <a:ext uri="{FF2B5EF4-FFF2-40B4-BE49-F238E27FC236}">
                    <a16:creationId xmlns:a16="http://schemas.microsoft.com/office/drawing/2014/main" id="{1E5FF781-D83F-48A2-9E22-D686538522DC}"/>
                  </a:ext>
                </a:extLst>
              </p14:cNvPr>
              <p14:cNvContentPartPr/>
              <p14:nvPr/>
            </p14:nvContentPartPr>
            <p14:xfrm>
              <a:off x="5871857" y="2787607"/>
              <a:ext cx="360" cy="1800"/>
            </p14:xfrm>
          </p:contentPart>
        </mc:Choice>
        <mc:Fallback xmlns="">
          <p:pic>
            <p:nvPicPr>
              <p:cNvPr id="239" name="잉크 238">
                <a:extLst>
                  <a:ext uri="{FF2B5EF4-FFF2-40B4-BE49-F238E27FC236}">
                    <a16:creationId xmlns:a16="http://schemas.microsoft.com/office/drawing/2014/main" id="{1E5FF781-D83F-48A2-9E22-D686538522DC}"/>
                  </a:ext>
                </a:extLst>
              </p:cNvPr>
              <p:cNvPicPr/>
              <p:nvPr/>
            </p:nvPicPr>
            <p:blipFill>
              <a:blip r:embed="rId34"/>
              <a:stretch>
                <a:fillRect/>
              </a:stretch>
            </p:blipFill>
            <p:spPr>
              <a:xfrm>
                <a:off x="5863217" y="2778967"/>
                <a:ext cx="18000" cy="1944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240" name="잉크 239">
                <a:extLst>
                  <a:ext uri="{FF2B5EF4-FFF2-40B4-BE49-F238E27FC236}">
                    <a16:creationId xmlns:a16="http://schemas.microsoft.com/office/drawing/2014/main" id="{C44E6E26-3F26-453C-B5DF-79B87F78D449}"/>
                  </a:ext>
                </a:extLst>
              </p14:cNvPr>
              <p14:cNvContentPartPr/>
              <p14:nvPr/>
            </p14:nvContentPartPr>
            <p14:xfrm>
              <a:off x="5987777" y="2706967"/>
              <a:ext cx="80280" cy="119880"/>
            </p14:xfrm>
          </p:contentPart>
        </mc:Choice>
        <mc:Fallback xmlns="">
          <p:pic>
            <p:nvPicPr>
              <p:cNvPr id="240" name="잉크 239">
                <a:extLst>
                  <a:ext uri="{FF2B5EF4-FFF2-40B4-BE49-F238E27FC236}">
                    <a16:creationId xmlns:a16="http://schemas.microsoft.com/office/drawing/2014/main" id="{C44E6E26-3F26-453C-B5DF-79B87F78D449}"/>
                  </a:ext>
                </a:extLst>
              </p:cNvPr>
              <p:cNvPicPr/>
              <p:nvPr/>
            </p:nvPicPr>
            <p:blipFill>
              <a:blip r:embed="rId134"/>
              <a:stretch>
                <a:fillRect/>
              </a:stretch>
            </p:blipFill>
            <p:spPr>
              <a:xfrm>
                <a:off x="5979137" y="2698327"/>
                <a:ext cx="97920" cy="13752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241" name="잉크 240">
                <a:extLst>
                  <a:ext uri="{FF2B5EF4-FFF2-40B4-BE49-F238E27FC236}">
                    <a16:creationId xmlns:a16="http://schemas.microsoft.com/office/drawing/2014/main" id="{357BB38F-6D25-4476-8841-1E5AF007812E}"/>
                  </a:ext>
                </a:extLst>
              </p14:cNvPr>
              <p14:cNvContentPartPr/>
              <p14:nvPr/>
            </p14:nvContentPartPr>
            <p14:xfrm>
              <a:off x="6042137" y="2725327"/>
              <a:ext cx="19080" cy="159840"/>
            </p14:xfrm>
          </p:contentPart>
        </mc:Choice>
        <mc:Fallback xmlns="">
          <p:pic>
            <p:nvPicPr>
              <p:cNvPr id="241" name="잉크 240">
                <a:extLst>
                  <a:ext uri="{FF2B5EF4-FFF2-40B4-BE49-F238E27FC236}">
                    <a16:creationId xmlns:a16="http://schemas.microsoft.com/office/drawing/2014/main" id="{357BB38F-6D25-4476-8841-1E5AF007812E}"/>
                  </a:ext>
                </a:extLst>
              </p:cNvPr>
              <p:cNvPicPr/>
              <p:nvPr/>
            </p:nvPicPr>
            <p:blipFill>
              <a:blip r:embed="rId136"/>
              <a:stretch>
                <a:fillRect/>
              </a:stretch>
            </p:blipFill>
            <p:spPr>
              <a:xfrm>
                <a:off x="6033137" y="2716687"/>
                <a:ext cx="36720" cy="17748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242" name="잉크 241">
                <a:extLst>
                  <a:ext uri="{FF2B5EF4-FFF2-40B4-BE49-F238E27FC236}">
                    <a16:creationId xmlns:a16="http://schemas.microsoft.com/office/drawing/2014/main" id="{A0BACE84-86F6-48A3-842F-EB894FEFBEA5}"/>
                  </a:ext>
                </a:extLst>
              </p14:cNvPr>
              <p14:cNvContentPartPr/>
              <p14:nvPr/>
            </p14:nvContentPartPr>
            <p14:xfrm>
              <a:off x="6158417" y="2760607"/>
              <a:ext cx="79920" cy="360"/>
            </p14:xfrm>
          </p:contentPart>
        </mc:Choice>
        <mc:Fallback xmlns="">
          <p:pic>
            <p:nvPicPr>
              <p:cNvPr id="242" name="잉크 241">
                <a:extLst>
                  <a:ext uri="{FF2B5EF4-FFF2-40B4-BE49-F238E27FC236}">
                    <a16:creationId xmlns:a16="http://schemas.microsoft.com/office/drawing/2014/main" id="{A0BACE84-86F6-48A3-842F-EB894FEFBEA5}"/>
                  </a:ext>
                </a:extLst>
              </p:cNvPr>
              <p:cNvPicPr/>
              <p:nvPr/>
            </p:nvPicPr>
            <p:blipFill>
              <a:blip r:embed="rId111"/>
              <a:stretch>
                <a:fillRect/>
              </a:stretch>
            </p:blipFill>
            <p:spPr>
              <a:xfrm>
                <a:off x="6149777" y="2751967"/>
                <a:ext cx="9756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243" name="잉크 242">
                <a:extLst>
                  <a:ext uri="{FF2B5EF4-FFF2-40B4-BE49-F238E27FC236}">
                    <a16:creationId xmlns:a16="http://schemas.microsoft.com/office/drawing/2014/main" id="{A0BCAD4C-65C9-407A-9A87-16E095A8566F}"/>
                  </a:ext>
                </a:extLst>
              </p14:cNvPr>
              <p14:cNvContentPartPr/>
              <p14:nvPr/>
            </p14:nvContentPartPr>
            <p14:xfrm>
              <a:off x="6167417" y="2805967"/>
              <a:ext cx="80280" cy="360"/>
            </p14:xfrm>
          </p:contentPart>
        </mc:Choice>
        <mc:Fallback xmlns="">
          <p:pic>
            <p:nvPicPr>
              <p:cNvPr id="243" name="잉크 242">
                <a:extLst>
                  <a:ext uri="{FF2B5EF4-FFF2-40B4-BE49-F238E27FC236}">
                    <a16:creationId xmlns:a16="http://schemas.microsoft.com/office/drawing/2014/main" id="{A0BCAD4C-65C9-407A-9A87-16E095A8566F}"/>
                  </a:ext>
                </a:extLst>
              </p:cNvPr>
              <p:cNvPicPr/>
              <p:nvPr/>
            </p:nvPicPr>
            <p:blipFill>
              <a:blip r:embed="rId111"/>
              <a:stretch>
                <a:fillRect/>
              </a:stretch>
            </p:blipFill>
            <p:spPr>
              <a:xfrm>
                <a:off x="6158417" y="2797327"/>
                <a:ext cx="9792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257" name="잉크 256">
                <a:extLst>
                  <a:ext uri="{FF2B5EF4-FFF2-40B4-BE49-F238E27FC236}">
                    <a16:creationId xmlns:a16="http://schemas.microsoft.com/office/drawing/2014/main" id="{1CA6C5EF-D762-4CCF-B545-9B1BBD56B546}"/>
                  </a:ext>
                </a:extLst>
              </p14:cNvPr>
              <p14:cNvContentPartPr/>
              <p14:nvPr/>
            </p14:nvContentPartPr>
            <p14:xfrm>
              <a:off x="6391337" y="2697967"/>
              <a:ext cx="126000" cy="173520"/>
            </p14:xfrm>
          </p:contentPart>
        </mc:Choice>
        <mc:Fallback xmlns="">
          <p:pic>
            <p:nvPicPr>
              <p:cNvPr id="257" name="잉크 256">
                <a:extLst>
                  <a:ext uri="{FF2B5EF4-FFF2-40B4-BE49-F238E27FC236}">
                    <a16:creationId xmlns:a16="http://schemas.microsoft.com/office/drawing/2014/main" id="{1CA6C5EF-D762-4CCF-B545-9B1BBD56B546}"/>
                  </a:ext>
                </a:extLst>
              </p:cNvPr>
              <p:cNvPicPr/>
              <p:nvPr/>
            </p:nvPicPr>
            <p:blipFill>
              <a:blip r:embed="rId140"/>
              <a:stretch>
                <a:fillRect/>
              </a:stretch>
            </p:blipFill>
            <p:spPr>
              <a:xfrm>
                <a:off x="6382697" y="2688967"/>
                <a:ext cx="143640" cy="191160"/>
              </a:xfrm>
              <a:prstGeom prst="rect">
                <a:avLst/>
              </a:prstGeom>
            </p:spPr>
          </p:pic>
        </mc:Fallback>
      </mc:AlternateContent>
      <p:grpSp>
        <p:nvGrpSpPr>
          <p:cNvPr id="268" name="그룹 267">
            <a:extLst>
              <a:ext uri="{FF2B5EF4-FFF2-40B4-BE49-F238E27FC236}">
                <a16:creationId xmlns:a16="http://schemas.microsoft.com/office/drawing/2014/main" id="{1BB7F085-895F-4453-94E3-E64600132510}"/>
              </a:ext>
            </a:extLst>
          </p:cNvPr>
          <p:cNvGrpSpPr/>
          <p:nvPr/>
        </p:nvGrpSpPr>
        <p:grpSpPr>
          <a:xfrm>
            <a:off x="5199737" y="4078567"/>
            <a:ext cx="1209240" cy="765360"/>
            <a:chOff x="5199737" y="4078567"/>
            <a:chExt cx="1209240" cy="765360"/>
          </a:xfrm>
        </p:grpSpPr>
        <mc:AlternateContent xmlns:mc="http://schemas.openxmlformats.org/markup-compatibility/2006" xmlns:p14="http://schemas.microsoft.com/office/powerpoint/2010/main">
          <mc:Choice Requires="p14">
            <p:contentPart p14:bwMode="auto" r:id="rId141">
              <p14:nvContentPartPr>
                <p14:cNvPr id="215" name="잉크 214">
                  <a:extLst>
                    <a:ext uri="{FF2B5EF4-FFF2-40B4-BE49-F238E27FC236}">
                      <a16:creationId xmlns:a16="http://schemas.microsoft.com/office/drawing/2014/main" id="{A424D33A-EB3B-457F-B249-7193ADAEAEBC}"/>
                    </a:ext>
                  </a:extLst>
                </p14:cNvPr>
                <p14:cNvContentPartPr/>
                <p14:nvPr/>
              </p14:nvContentPartPr>
              <p14:xfrm>
                <a:off x="5199737" y="4078567"/>
                <a:ext cx="33120" cy="360"/>
              </p14:xfrm>
            </p:contentPart>
          </mc:Choice>
          <mc:Fallback xmlns="">
            <p:pic>
              <p:nvPicPr>
                <p:cNvPr id="215" name="잉크 214">
                  <a:extLst>
                    <a:ext uri="{FF2B5EF4-FFF2-40B4-BE49-F238E27FC236}">
                      <a16:creationId xmlns:a16="http://schemas.microsoft.com/office/drawing/2014/main" id="{A424D33A-EB3B-457F-B249-7193ADAEAEBC}"/>
                    </a:ext>
                  </a:extLst>
                </p:cNvPr>
                <p:cNvPicPr/>
                <p:nvPr/>
              </p:nvPicPr>
              <p:blipFill>
                <a:blip r:embed="rId103"/>
                <a:stretch>
                  <a:fillRect/>
                </a:stretch>
              </p:blipFill>
              <p:spPr>
                <a:xfrm>
                  <a:off x="5190737" y="4069927"/>
                  <a:ext cx="5076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216" name="잉크 215">
                  <a:extLst>
                    <a:ext uri="{FF2B5EF4-FFF2-40B4-BE49-F238E27FC236}">
                      <a16:creationId xmlns:a16="http://schemas.microsoft.com/office/drawing/2014/main" id="{39B63BAE-381F-433D-B380-C6B66C313863}"/>
                    </a:ext>
                  </a:extLst>
                </p14:cNvPr>
                <p14:cNvContentPartPr/>
                <p14:nvPr/>
              </p14:nvContentPartPr>
              <p14:xfrm>
                <a:off x="5361017" y="4078567"/>
                <a:ext cx="1800" cy="360"/>
              </p14:xfrm>
            </p:contentPart>
          </mc:Choice>
          <mc:Fallback xmlns="">
            <p:pic>
              <p:nvPicPr>
                <p:cNvPr id="216" name="잉크 215">
                  <a:extLst>
                    <a:ext uri="{FF2B5EF4-FFF2-40B4-BE49-F238E27FC236}">
                      <a16:creationId xmlns:a16="http://schemas.microsoft.com/office/drawing/2014/main" id="{39B63BAE-381F-433D-B380-C6B66C313863}"/>
                    </a:ext>
                  </a:extLst>
                </p:cNvPr>
                <p:cNvPicPr/>
                <p:nvPr/>
              </p:nvPicPr>
              <p:blipFill>
                <a:blip r:embed="rId34"/>
                <a:stretch>
                  <a:fillRect/>
                </a:stretch>
              </p:blipFill>
              <p:spPr>
                <a:xfrm>
                  <a:off x="5352017" y="4069927"/>
                  <a:ext cx="194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258" name="잉크 257">
                  <a:extLst>
                    <a:ext uri="{FF2B5EF4-FFF2-40B4-BE49-F238E27FC236}">
                      <a16:creationId xmlns:a16="http://schemas.microsoft.com/office/drawing/2014/main" id="{0A6960AE-EE49-4E1E-B126-2A474666CE80}"/>
                    </a:ext>
                  </a:extLst>
                </p14:cNvPr>
                <p14:cNvContentPartPr/>
                <p14:nvPr/>
              </p14:nvContentPartPr>
              <p14:xfrm>
                <a:off x="5351657" y="4087567"/>
                <a:ext cx="172080" cy="756360"/>
              </p14:xfrm>
            </p:contentPart>
          </mc:Choice>
          <mc:Fallback xmlns="">
            <p:pic>
              <p:nvPicPr>
                <p:cNvPr id="258" name="잉크 257">
                  <a:extLst>
                    <a:ext uri="{FF2B5EF4-FFF2-40B4-BE49-F238E27FC236}">
                      <a16:creationId xmlns:a16="http://schemas.microsoft.com/office/drawing/2014/main" id="{0A6960AE-EE49-4E1E-B126-2A474666CE80}"/>
                    </a:ext>
                  </a:extLst>
                </p:cNvPr>
                <p:cNvPicPr/>
                <p:nvPr/>
              </p:nvPicPr>
              <p:blipFill>
                <a:blip r:embed="rId144"/>
                <a:stretch>
                  <a:fillRect/>
                </a:stretch>
              </p:blipFill>
              <p:spPr>
                <a:xfrm>
                  <a:off x="5342657" y="4078567"/>
                  <a:ext cx="189720" cy="77400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259" name="잉크 258">
                  <a:extLst>
                    <a:ext uri="{FF2B5EF4-FFF2-40B4-BE49-F238E27FC236}">
                      <a16:creationId xmlns:a16="http://schemas.microsoft.com/office/drawing/2014/main" id="{004C0857-747B-4997-A6B2-F89B6A94660F}"/>
                    </a:ext>
                  </a:extLst>
                </p14:cNvPr>
                <p14:cNvContentPartPr/>
                <p14:nvPr/>
              </p14:nvContentPartPr>
              <p14:xfrm>
                <a:off x="5647217" y="4354687"/>
                <a:ext cx="75240" cy="83880"/>
              </p14:xfrm>
            </p:contentPart>
          </mc:Choice>
          <mc:Fallback xmlns="">
            <p:pic>
              <p:nvPicPr>
                <p:cNvPr id="259" name="잉크 258">
                  <a:extLst>
                    <a:ext uri="{FF2B5EF4-FFF2-40B4-BE49-F238E27FC236}">
                      <a16:creationId xmlns:a16="http://schemas.microsoft.com/office/drawing/2014/main" id="{004C0857-747B-4997-A6B2-F89B6A94660F}"/>
                    </a:ext>
                  </a:extLst>
                </p:cNvPr>
                <p:cNvPicPr/>
                <p:nvPr/>
              </p:nvPicPr>
              <p:blipFill>
                <a:blip r:embed="rId146"/>
                <a:stretch>
                  <a:fillRect/>
                </a:stretch>
              </p:blipFill>
              <p:spPr>
                <a:xfrm>
                  <a:off x="5638217" y="4346047"/>
                  <a:ext cx="92880" cy="10152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260" name="잉크 259">
                  <a:extLst>
                    <a:ext uri="{FF2B5EF4-FFF2-40B4-BE49-F238E27FC236}">
                      <a16:creationId xmlns:a16="http://schemas.microsoft.com/office/drawing/2014/main" id="{44D4C3CB-9CE5-4452-905A-47BE7622C68C}"/>
                    </a:ext>
                  </a:extLst>
                </p14:cNvPr>
                <p14:cNvContentPartPr/>
                <p14:nvPr/>
              </p14:nvContentPartPr>
              <p14:xfrm>
                <a:off x="5808857" y="4446487"/>
                <a:ext cx="1800" cy="360"/>
              </p14:xfrm>
            </p:contentPart>
          </mc:Choice>
          <mc:Fallback xmlns="">
            <p:pic>
              <p:nvPicPr>
                <p:cNvPr id="260" name="잉크 259">
                  <a:extLst>
                    <a:ext uri="{FF2B5EF4-FFF2-40B4-BE49-F238E27FC236}">
                      <a16:creationId xmlns:a16="http://schemas.microsoft.com/office/drawing/2014/main" id="{44D4C3CB-9CE5-4452-905A-47BE7622C68C}"/>
                    </a:ext>
                  </a:extLst>
                </p:cNvPr>
                <p:cNvPicPr/>
                <p:nvPr/>
              </p:nvPicPr>
              <p:blipFill>
                <a:blip r:embed="rId34"/>
                <a:stretch>
                  <a:fillRect/>
                </a:stretch>
              </p:blipFill>
              <p:spPr>
                <a:xfrm>
                  <a:off x="5800217" y="4437847"/>
                  <a:ext cx="194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261" name="잉크 260">
                  <a:extLst>
                    <a:ext uri="{FF2B5EF4-FFF2-40B4-BE49-F238E27FC236}">
                      <a16:creationId xmlns:a16="http://schemas.microsoft.com/office/drawing/2014/main" id="{5F9D00A0-CB6E-45ED-B42F-8D60856A9743}"/>
                    </a:ext>
                  </a:extLst>
                </p14:cNvPr>
                <p14:cNvContentPartPr/>
                <p14:nvPr/>
              </p14:nvContentPartPr>
              <p14:xfrm>
                <a:off x="5914337" y="4338847"/>
                <a:ext cx="81720" cy="117720"/>
              </p14:xfrm>
            </p:contentPart>
          </mc:Choice>
          <mc:Fallback xmlns="">
            <p:pic>
              <p:nvPicPr>
                <p:cNvPr id="261" name="잉크 260">
                  <a:extLst>
                    <a:ext uri="{FF2B5EF4-FFF2-40B4-BE49-F238E27FC236}">
                      <a16:creationId xmlns:a16="http://schemas.microsoft.com/office/drawing/2014/main" id="{5F9D00A0-CB6E-45ED-B42F-8D60856A9743}"/>
                    </a:ext>
                  </a:extLst>
                </p:cNvPr>
                <p:cNvPicPr/>
                <p:nvPr/>
              </p:nvPicPr>
              <p:blipFill>
                <a:blip r:embed="rId149"/>
                <a:stretch>
                  <a:fillRect/>
                </a:stretch>
              </p:blipFill>
              <p:spPr>
                <a:xfrm>
                  <a:off x="5905697" y="4330207"/>
                  <a:ext cx="99360" cy="13536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262" name="잉크 261">
                  <a:extLst>
                    <a:ext uri="{FF2B5EF4-FFF2-40B4-BE49-F238E27FC236}">
                      <a16:creationId xmlns:a16="http://schemas.microsoft.com/office/drawing/2014/main" id="{5B0CBF3E-A801-4D82-9C56-B48268A012CD}"/>
                    </a:ext>
                  </a:extLst>
                </p14:cNvPr>
                <p14:cNvContentPartPr/>
                <p14:nvPr/>
              </p14:nvContentPartPr>
              <p14:xfrm>
                <a:off x="5961497" y="4365487"/>
                <a:ext cx="360" cy="152280"/>
              </p14:xfrm>
            </p:contentPart>
          </mc:Choice>
          <mc:Fallback xmlns="">
            <p:pic>
              <p:nvPicPr>
                <p:cNvPr id="262" name="잉크 261">
                  <a:extLst>
                    <a:ext uri="{FF2B5EF4-FFF2-40B4-BE49-F238E27FC236}">
                      <a16:creationId xmlns:a16="http://schemas.microsoft.com/office/drawing/2014/main" id="{5B0CBF3E-A801-4D82-9C56-B48268A012CD}"/>
                    </a:ext>
                  </a:extLst>
                </p:cNvPr>
                <p:cNvPicPr/>
                <p:nvPr/>
              </p:nvPicPr>
              <p:blipFill>
                <a:blip r:embed="rId151"/>
                <a:stretch>
                  <a:fillRect/>
                </a:stretch>
              </p:blipFill>
              <p:spPr>
                <a:xfrm>
                  <a:off x="5952497" y="4356487"/>
                  <a:ext cx="18000" cy="16992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264" name="잉크 263">
                  <a:extLst>
                    <a:ext uri="{FF2B5EF4-FFF2-40B4-BE49-F238E27FC236}">
                      <a16:creationId xmlns:a16="http://schemas.microsoft.com/office/drawing/2014/main" id="{50A22125-7313-4520-B1AC-BB46BE97692A}"/>
                    </a:ext>
                  </a:extLst>
                </p14:cNvPr>
                <p14:cNvContentPartPr/>
                <p14:nvPr/>
              </p14:nvContentPartPr>
              <p14:xfrm>
                <a:off x="6095417" y="4392487"/>
                <a:ext cx="61560" cy="360"/>
              </p14:xfrm>
            </p:contentPart>
          </mc:Choice>
          <mc:Fallback xmlns="">
            <p:pic>
              <p:nvPicPr>
                <p:cNvPr id="264" name="잉크 263">
                  <a:extLst>
                    <a:ext uri="{FF2B5EF4-FFF2-40B4-BE49-F238E27FC236}">
                      <a16:creationId xmlns:a16="http://schemas.microsoft.com/office/drawing/2014/main" id="{50A22125-7313-4520-B1AC-BB46BE97692A}"/>
                    </a:ext>
                  </a:extLst>
                </p:cNvPr>
                <p:cNvPicPr/>
                <p:nvPr/>
              </p:nvPicPr>
              <p:blipFill>
                <a:blip r:embed="rId119"/>
                <a:stretch>
                  <a:fillRect/>
                </a:stretch>
              </p:blipFill>
              <p:spPr>
                <a:xfrm>
                  <a:off x="6086777" y="4383487"/>
                  <a:ext cx="792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265" name="잉크 264">
                  <a:extLst>
                    <a:ext uri="{FF2B5EF4-FFF2-40B4-BE49-F238E27FC236}">
                      <a16:creationId xmlns:a16="http://schemas.microsoft.com/office/drawing/2014/main" id="{C31A3C86-F9EE-4CEC-B955-428676E7335F}"/>
                    </a:ext>
                  </a:extLst>
                </p14:cNvPr>
                <p14:cNvContentPartPr/>
                <p14:nvPr/>
              </p14:nvContentPartPr>
              <p14:xfrm>
                <a:off x="6095417" y="4455487"/>
                <a:ext cx="61560" cy="360"/>
              </p14:xfrm>
            </p:contentPart>
          </mc:Choice>
          <mc:Fallback xmlns="">
            <p:pic>
              <p:nvPicPr>
                <p:cNvPr id="265" name="잉크 264">
                  <a:extLst>
                    <a:ext uri="{FF2B5EF4-FFF2-40B4-BE49-F238E27FC236}">
                      <a16:creationId xmlns:a16="http://schemas.microsoft.com/office/drawing/2014/main" id="{C31A3C86-F9EE-4CEC-B955-428676E7335F}"/>
                    </a:ext>
                  </a:extLst>
                </p:cNvPr>
                <p:cNvPicPr/>
                <p:nvPr/>
              </p:nvPicPr>
              <p:blipFill>
                <a:blip r:embed="rId119"/>
                <a:stretch>
                  <a:fillRect/>
                </a:stretch>
              </p:blipFill>
              <p:spPr>
                <a:xfrm>
                  <a:off x="6086777" y="4446487"/>
                  <a:ext cx="792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267" name="잉크 266">
                  <a:extLst>
                    <a:ext uri="{FF2B5EF4-FFF2-40B4-BE49-F238E27FC236}">
                      <a16:creationId xmlns:a16="http://schemas.microsoft.com/office/drawing/2014/main" id="{8732A39C-D578-46AC-A307-E6F131452611}"/>
                    </a:ext>
                  </a:extLst>
                </p14:cNvPr>
                <p14:cNvContentPartPr/>
                <p14:nvPr/>
              </p14:nvContentPartPr>
              <p14:xfrm>
                <a:off x="6274337" y="4329847"/>
                <a:ext cx="134640" cy="234360"/>
              </p14:xfrm>
            </p:contentPart>
          </mc:Choice>
          <mc:Fallback xmlns="">
            <p:pic>
              <p:nvPicPr>
                <p:cNvPr id="267" name="잉크 266">
                  <a:extLst>
                    <a:ext uri="{FF2B5EF4-FFF2-40B4-BE49-F238E27FC236}">
                      <a16:creationId xmlns:a16="http://schemas.microsoft.com/office/drawing/2014/main" id="{8732A39C-D578-46AC-A307-E6F131452611}"/>
                    </a:ext>
                  </a:extLst>
                </p:cNvPr>
                <p:cNvPicPr/>
                <p:nvPr/>
              </p:nvPicPr>
              <p:blipFill>
                <a:blip r:embed="rId155"/>
                <a:stretch>
                  <a:fillRect/>
                </a:stretch>
              </p:blipFill>
              <p:spPr>
                <a:xfrm>
                  <a:off x="6265697" y="4320847"/>
                  <a:ext cx="152280" cy="252000"/>
                </a:xfrm>
                <a:prstGeom prst="rect">
                  <a:avLst/>
                </a:prstGeom>
              </p:spPr>
            </p:pic>
          </mc:Fallback>
        </mc:AlternateContent>
      </p:grpSp>
      <p:grpSp>
        <p:nvGrpSpPr>
          <p:cNvPr id="273" name="그룹 272">
            <a:extLst>
              <a:ext uri="{FF2B5EF4-FFF2-40B4-BE49-F238E27FC236}">
                <a16:creationId xmlns:a16="http://schemas.microsoft.com/office/drawing/2014/main" id="{0E2C351E-F4CC-40CF-B738-68BE0DF1693F}"/>
              </a:ext>
            </a:extLst>
          </p:cNvPr>
          <p:cNvGrpSpPr/>
          <p:nvPr/>
        </p:nvGrpSpPr>
        <p:grpSpPr>
          <a:xfrm>
            <a:off x="429377" y="4141567"/>
            <a:ext cx="438840" cy="169560"/>
            <a:chOff x="429377" y="4141567"/>
            <a:chExt cx="438840" cy="169560"/>
          </a:xfrm>
        </p:grpSpPr>
        <mc:AlternateContent xmlns:mc="http://schemas.openxmlformats.org/markup-compatibility/2006" xmlns:p14="http://schemas.microsoft.com/office/powerpoint/2010/main">
          <mc:Choice Requires="p14">
            <p:contentPart p14:bwMode="auto" r:id="rId156">
              <p14:nvContentPartPr>
                <p14:cNvPr id="269" name="잉크 268">
                  <a:extLst>
                    <a:ext uri="{FF2B5EF4-FFF2-40B4-BE49-F238E27FC236}">
                      <a16:creationId xmlns:a16="http://schemas.microsoft.com/office/drawing/2014/main" id="{A90AF2D1-ECA0-4807-A80D-785F81D233EE}"/>
                    </a:ext>
                  </a:extLst>
                </p14:cNvPr>
                <p14:cNvContentPartPr/>
                <p14:nvPr/>
              </p14:nvContentPartPr>
              <p14:xfrm>
                <a:off x="429377" y="4141567"/>
                <a:ext cx="90720" cy="90360"/>
              </p14:xfrm>
            </p:contentPart>
          </mc:Choice>
          <mc:Fallback xmlns="">
            <p:pic>
              <p:nvPicPr>
                <p:cNvPr id="269" name="잉크 268">
                  <a:extLst>
                    <a:ext uri="{FF2B5EF4-FFF2-40B4-BE49-F238E27FC236}">
                      <a16:creationId xmlns:a16="http://schemas.microsoft.com/office/drawing/2014/main" id="{A90AF2D1-ECA0-4807-A80D-785F81D233EE}"/>
                    </a:ext>
                  </a:extLst>
                </p:cNvPr>
                <p:cNvPicPr/>
                <p:nvPr/>
              </p:nvPicPr>
              <p:blipFill>
                <a:blip r:embed="rId157"/>
                <a:stretch>
                  <a:fillRect/>
                </a:stretch>
              </p:blipFill>
              <p:spPr>
                <a:xfrm>
                  <a:off x="420737" y="4132567"/>
                  <a:ext cx="108360" cy="10800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270" name="잉크 269">
                  <a:extLst>
                    <a:ext uri="{FF2B5EF4-FFF2-40B4-BE49-F238E27FC236}">
                      <a16:creationId xmlns:a16="http://schemas.microsoft.com/office/drawing/2014/main" id="{F2CEB83D-CD6D-41E7-9C5D-90AC3BF9DF3B}"/>
                    </a:ext>
                  </a:extLst>
                </p14:cNvPr>
                <p14:cNvContentPartPr/>
                <p14:nvPr/>
              </p14:nvContentPartPr>
              <p14:xfrm>
                <a:off x="627737" y="4258207"/>
                <a:ext cx="360" cy="360"/>
              </p14:xfrm>
            </p:contentPart>
          </mc:Choice>
          <mc:Fallback xmlns="">
            <p:pic>
              <p:nvPicPr>
                <p:cNvPr id="270" name="잉크 269">
                  <a:extLst>
                    <a:ext uri="{FF2B5EF4-FFF2-40B4-BE49-F238E27FC236}">
                      <a16:creationId xmlns:a16="http://schemas.microsoft.com/office/drawing/2014/main" id="{F2CEB83D-CD6D-41E7-9C5D-90AC3BF9DF3B}"/>
                    </a:ext>
                  </a:extLst>
                </p:cNvPr>
                <p:cNvPicPr/>
                <p:nvPr/>
              </p:nvPicPr>
              <p:blipFill>
                <a:blip r:embed="rId34"/>
                <a:stretch>
                  <a:fillRect/>
                </a:stretch>
              </p:blipFill>
              <p:spPr>
                <a:xfrm>
                  <a:off x="618737" y="4249567"/>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271" name="잉크 270">
                  <a:extLst>
                    <a:ext uri="{FF2B5EF4-FFF2-40B4-BE49-F238E27FC236}">
                      <a16:creationId xmlns:a16="http://schemas.microsoft.com/office/drawing/2014/main" id="{74806E7E-992E-428B-BEB7-1B3C54D7EC91}"/>
                    </a:ext>
                  </a:extLst>
                </p14:cNvPr>
                <p14:cNvContentPartPr/>
                <p14:nvPr/>
              </p14:nvContentPartPr>
              <p14:xfrm>
                <a:off x="745457" y="4159207"/>
                <a:ext cx="122760" cy="117360"/>
              </p14:xfrm>
            </p:contentPart>
          </mc:Choice>
          <mc:Fallback xmlns="">
            <p:pic>
              <p:nvPicPr>
                <p:cNvPr id="271" name="잉크 270">
                  <a:extLst>
                    <a:ext uri="{FF2B5EF4-FFF2-40B4-BE49-F238E27FC236}">
                      <a16:creationId xmlns:a16="http://schemas.microsoft.com/office/drawing/2014/main" id="{74806E7E-992E-428B-BEB7-1B3C54D7EC91}"/>
                    </a:ext>
                  </a:extLst>
                </p:cNvPr>
                <p:cNvPicPr/>
                <p:nvPr/>
              </p:nvPicPr>
              <p:blipFill>
                <a:blip r:embed="rId160"/>
                <a:stretch>
                  <a:fillRect/>
                </a:stretch>
              </p:blipFill>
              <p:spPr>
                <a:xfrm>
                  <a:off x="736817" y="4150567"/>
                  <a:ext cx="140400" cy="13500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272" name="잉크 271">
                  <a:extLst>
                    <a:ext uri="{FF2B5EF4-FFF2-40B4-BE49-F238E27FC236}">
                      <a16:creationId xmlns:a16="http://schemas.microsoft.com/office/drawing/2014/main" id="{FB46AEE4-563A-4957-95EC-B60E7C20A742}"/>
                    </a:ext>
                  </a:extLst>
                </p14:cNvPr>
                <p14:cNvContentPartPr/>
                <p14:nvPr/>
              </p14:nvContentPartPr>
              <p14:xfrm>
                <a:off x="815297" y="4168207"/>
                <a:ext cx="360" cy="142920"/>
              </p14:xfrm>
            </p:contentPart>
          </mc:Choice>
          <mc:Fallback xmlns="">
            <p:pic>
              <p:nvPicPr>
                <p:cNvPr id="272" name="잉크 271">
                  <a:extLst>
                    <a:ext uri="{FF2B5EF4-FFF2-40B4-BE49-F238E27FC236}">
                      <a16:creationId xmlns:a16="http://schemas.microsoft.com/office/drawing/2014/main" id="{FB46AEE4-563A-4957-95EC-B60E7C20A742}"/>
                    </a:ext>
                  </a:extLst>
                </p:cNvPr>
                <p:cNvPicPr/>
                <p:nvPr/>
              </p:nvPicPr>
              <p:blipFill>
                <a:blip r:embed="rId162"/>
                <a:stretch>
                  <a:fillRect/>
                </a:stretch>
              </p:blipFill>
              <p:spPr>
                <a:xfrm>
                  <a:off x="806657" y="4159207"/>
                  <a:ext cx="18000" cy="160560"/>
                </a:xfrm>
                <a:prstGeom prst="rect">
                  <a:avLst/>
                </a:prstGeom>
              </p:spPr>
            </p:pic>
          </mc:Fallback>
        </mc:AlternateContent>
      </p:grpSp>
      <p:grpSp>
        <p:nvGrpSpPr>
          <p:cNvPr id="277" name="그룹 276">
            <a:extLst>
              <a:ext uri="{FF2B5EF4-FFF2-40B4-BE49-F238E27FC236}">
                <a16:creationId xmlns:a16="http://schemas.microsoft.com/office/drawing/2014/main" id="{3A088556-2660-4ECC-9ECD-3D5A8C5E09BD}"/>
              </a:ext>
            </a:extLst>
          </p:cNvPr>
          <p:cNvGrpSpPr/>
          <p:nvPr/>
        </p:nvGrpSpPr>
        <p:grpSpPr>
          <a:xfrm>
            <a:off x="410657" y="3245167"/>
            <a:ext cx="324000" cy="179280"/>
            <a:chOff x="410657" y="3245167"/>
            <a:chExt cx="324000" cy="179280"/>
          </a:xfrm>
        </p:grpSpPr>
        <mc:AlternateContent xmlns:mc="http://schemas.openxmlformats.org/markup-compatibility/2006" xmlns:p14="http://schemas.microsoft.com/office/powerpoint/2010/main">
          <mc:Choice Requires="p14">
            <p:contentPart p14:bwMode="auto" r:id="rId163">
              <p14:nvContentPartPr>
                <p14:cNvPr id="274" name="잉크 273">
                  <a:extLst>
                    <a:ext uri="{FF2B5EF4-FFF2-40B4-BE49-F238E27FC236}">
                      <a16:creationId xmlns:a16="http://schemas.microsoft.com/office/drawing/2014/main" id="{A91CE035-BA19-40CB-8071-D77B79D31961}"/>
                    </a:ext>
                  </a:extLst>
                </p14:cNvPr>
                <p14:cNvContentPartPr/>
                <p14:nvPr/>
              </p14:nvContentPartPr>
              <p14:xfrm>
                <a:off x="410657" y="3272167"/>
                <a:ext cx="66960" cy="70920"/>
              </p14:xfrm>
            </p:contentPart>
          </mc:Choice>
          <mc:Fallback xmlns="">
            <p:pic>
              <p:nvPicPr>
                <p:cNvPr id="274" name="잉크 273">
                  <a:extLst>
                    <a:ext uri="{FF2B5EF4-FFF2-40B4-BE49-F238E27FC236}">
                      <a16:creationId xmlns:a16="http://schemas.microsoft.com/office/drawing/2014/main" id="{A91CE035-BA19-40CB-8071-D77B79D31961}"/>
                    </a:ext>
                  </a:extLst>
                </p:cNvPr>
                <p:cNvPicPr/>
                <p:nvPr/>
              </p:nvPicPr>
              <p:blipFill>
                <a:blip r:embed="rId164"/>
                <a:stretch>
                  <a:fillRect/>
                </a:stretch>
              </p:blipFill>
              <p:spPr>
                <a:xfrm>
                  <a:off x="402017" y="3263167"/>
                  <a:ext cx="84600" cy="88560"/>
                </a:xfrm>
                <a:prstGeom prst="rect">
                  <a:avLst/>
                </a:prstGeom>
              </p:spPr>
            </p:pic>
          </mc:Fallback>
        </mc:AlternateContent>
        <mc:AlternateContent xmlns:mc="http://schemas.openxmlformats.org/markup-compatibility/2006" xmlns:p14="http://schemas.microsoft.com/office/powerpoint/2010/main">
          <mc:Choice Requires="p14">
            <p:contentPart p14:bwMode="auto" r:id="rId165">
              <p14:nvContentPartPr>
                <p14:cNvPr id="275" name="잉크 274">
                  <a:extLst>
                    <a:ext uri="{FF2B5EF4-FFF2-40B4-BE49-F238E27FC236}">
                      <a16:creationId xmlns:a16="http://schemas.microsoft.com/office/drawing/2014/main" id="{EFFE8CCC-CD2C-4480-82BB-6F70EBCE2256}"/>
                    </a:ext>
                  </a:extLst>
                </p14:cNvPr>
                <p14:cNvContentPartPr/>
                <p14:nvPr/>
              </p14:nvContentPartPr>
              <p14:xfrm>
                <a:off x="547097" y="3361807"/>
                <a:ext cx="360" cy="360"/>
              </p14:xfrm>
            </p:contentPart>
          </mc:Choice>
          <mc:Fallback xmlns="">
            <p:pic>
              <p:nvPicPr>
                <p:cNvPr id="275" name="잉크 274">
                  <a:extLst>
                    <a:ext uri="{FF2B5EF4-FFF2-40B4-BE49-F238E27FC236}">
                      <a16:creationId xmlns:a16="http://schemas.microsoft.com/office/drawing/2014/main" id="{EFFE8CCC-CD2C-4480-82BB-6F70EBCE2256}"/>
                    </a:ext>
                  </a:extLst>
                </p:cNvPr>
                <p:cNvPicPr/>
                <p:nvPr/>
              </p:nvPicPr>
              <p:blipFill>
                <a:blip r:embed="rId34"/>
                <a:stretch>
                  <a:fillRect/>
                </a:stretch>
              </p:blipFill>
              <p:spPr>
                <a:xfrm>
                  <a:off x="538097" y="3352807"/>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276" name="잉크 275">
                  <a:extLst>
                    <a:ext uri="{FF2B5EF4-FFF2-40B4-BE49-F238E27FC236}">
                      <a16:creationId xmlns:a16="http://schemas.microsoft.com/office/drawing/2014/main" id="{C761D0FB-01A4-4D58-933E-1CFB778D5662}"/>
                    </a:ext>
                  </a:extLst>
                </p14:cNvPr>
                <p14:cNvContentPartPr/>
                <p14:nvPr/>
              </p14:nvContentPartPr>
              <p14:xfrm>
                <a:off x="662657" y="3245167"/>
                <a:ext cx="72000" cy="179280"/>
              </p14:xfrm>
            </p:contentPart>
          </mc:Choice>
          <mc:Fallback xmlns="">
            <p:pic>
              <p:nvPicPr>
                <p:cNvPr id="276" name="잉크 275">
                  <a:extLst>
                    <a:ext uri="{FF2B5EF4-FFF2-40B4-BE49-F238E27FC236}">
                      <a16:creationId xmlns:a16="http://schemas.microsoft.com/office/drawing/2014/main" id="{C761D0FB-01A4-4D58-933E-1CFB778D5662}"/>
                    </a:ext>
                  </a:extLst>
                </p:cNvPr>
                <p:cNvPicPr/>
                <p:nvPr/>
              </p:nvPicPr>
              <p:blipFill>
                <a:blip r:embed="rId167"/>
                <a:stretch>
                  <a:fillRect/>
                </a:stretch>
              </p:blipFill>
              <p:spPr>
                <a:xfrm>
                  <a:off x="654017" y="3236527"/>
                  <a:ext cx="89640" cy="196920"/>
                </a:xfrm>
                <a:prstGeom prst="rect">
                  <a:avLst/>
                </a:prstGeom>
              </p:spPr>
            </p:pic>
          </mc:Fallback>
        </mc:AlternateContent>
      </p:grpSp>
      <p:pic>
        <p:nvPicPr>
          <p:cNvPr id="3" name="그림 2">
            <a:extLst>
              <a:ext uri="{FF2B5EF4-FFF2-40B4-BE49-F238E27FC236}">
                <a16:creationId xmlns:a16="http://schemas.microsoft.com/office/drawing/2014/main" id="{2D356300-3BB6-4ED4-A6A5-87DB66980435}"/>
              </a:ext>
            </a:extLst>
          </p:cNvPr>
          <p:cNvPicPr>
            <a:picLocks noChangeAspect="1"/>
          </p:cNvPicPr>
          <p:nvPr/>
        </p:nvPicPr>
        <p:blipFill>
          <a:blip r:embed="rId168"/>
          <a:stretch>
            <a:fillRect/>
          </a:stretch>
        </p:blipFill>
        <p:spPr>
          <a:xfrm>
            <a:off x="7340657" y="1726184"/>
            <a:ext cx="3486060" cy="3384277"/>
          </a:xfrm>
          <a:prstGeom prst="rect">
            <a:avLst/>
          </a:prstGeom>
        </p:spPr>
      </p:pic>
      <mc:AlternateContent xmlns:mc="http://schemas.openxmlformats.org/markup-compatibility/2006" xmlns:p14="http://schemas.microsoft.com/office/powerpoint/2010/main">
        <mc:Choice Requires="p14">
          <p:contentPart p14:bwMode="auto" r:id="rId169">
            <p14:nvContentPartPr>
              <p14:cNvPr id="2" name="잉크 1">
                <a:extLst>
                  <a:ext uri="{FF2B5EF4-FFF2-40B4-BE49-F238E27FC236}">
                    <a16:creationId xmlns:a16="http://schemas.microsoft.com/office/drawing/2014/main" id="{439FDF94-F810-4A34-8EF2-CD1CE2B9E294}"/>
                  </a:ext>
                </a:extLst>
              </p14:cNvPr>
              <p14:cNvContentPartPr/>
              <p14:nvPr/>
            </p14:nvContentPartPr>
            <p14:xfrm>
              <a:off x="1146840" y="2009005"/>
              <a:ext cx="20520" cy="563760"/>
            </p14:xfrm>
          </p:contentPart>
        </mc:Choice>
        <mc:Fallback xmlns="">
          <p:pic>
            <p:nvPicPr>
              <p:cNvPr id="2" name="잉크 1">
                <a:extLst>
                  <a:ext uri="{FF2B5EF4-FFF2-40B4-BE49-F238E27FC236}">
                    <a16:creationId xmlns:a16="http://schemas.microsoft.com/office/drawing/2014/main" id="{439FDF94-F810-4A34-8EF2-CD1CE2B9E294}"/>
                  </a:ext>
                </a:extLst>
              </p:cNvPr>
              <p:cNvPicPr/>
              <p:nvPr/>
            </p:nvPicPr>
            <p:blipFill>
              <a:blip r:embed="rId170"/>
              <a:stretch>
                <a:fillRect/>
              </a:stretch>
            </p:blipFill>
            <p:spPr>
              <a:xfrm>
                <a:off x="1138200" y="2000005"/>
                <a:ext cx="38160" cy="581400"/>
              </a:xfrm>
              <a:prstGeom prst="rect">
                <a:avLst/>
              </a:prstGeom>
            </p:spPr>
          </p:pic>
        </mc:Fallback>
      </mc:AlternateContent>
      <mc:AlternateContent xmlns:mc="http://schemas.openxmlformats.org/markup-compatibility/2006" xmlns:p14="http://schemas.microsoft.com/office/powerpoint/2010/main">
        <mc:Choice Requires="p14">
          <p:contentPart p14:bwMode="auto" r:id="rId171">
            <p14:nvContentPartPr>
              <p14:cNvPr id="5" name="잉크 4">
                <a:extLst>
                  <a:ext uri="{FF2B5EF4-FFF2-40B4-BE49-F238E27FC236}">
                    <a16:creationId xmlns:a16="http://schemas.microsoft.com/office/drawing/2014/main" id="{42453C72-A552-4C8C-921E-D57865B8C2D8}"/>
                  </a:ext>
                </a:extLst>
              </p14:cNvPr>
              <p14:cNvContentPartPr/>
              <p14:nvPr/>
            </p14:nvContentPartPr>
            <p14:xfrm>
              <a:off x="1164840" y="4939405"/>
              <a:ext cx="19080" cy="510120"/>
            </p14:xfrm>
          </p:contentPart>
        </mc:Choice>
        <mc:Fallback xmlns="">
          <p:pic>
            <p:nvPicPr>
              <p:cNvPr id="5" name="잉크 4">
                <a:extLst>
                  <a:ext uri="{FF2B5EF4-FFF2-40B4-BE49-F238E27FC236}">
                    <a16:creationId xmlns:a16="http://schemas.microsoft.com/office/drawing/2014/main" id="{42453C72-A552-4C8C-921E-D57865B8C2D8}"/>
                  </a:ext>
                </a:extLst>
              </p:cNvPr>
              <p:cNvPicPr/>
              <p:nvPr/>
            </p:nvPicPr>
            <p:blipFill>
              <a:blip r:embed="rId172"/>
              <a:stretch>
                <a:fillRect/>
              </a:stretch>
            </p:blipFill>
            <p:spPr>
              <a:xfrm>
                <a:off x="1156200" y="4930405"/>
                <a:ext cx="36720" cy="527760"/>
              </a:xfrm>
              <a:prstGeom prst="rect">
                <a:avLst/>
              </a:prstGeom>
            </p:spPr>
          </p:pic>
        </mc:Fallback>
      </mc:AlternateContent>
      <p:grpSp>
        <p:nvGrpSpPr>
          <p:cNvPr id="230" name="그룹 229">
            <a:extLst>
              <a:ext uri="{FF2B5EF4-FFF2-40B4-BE49-F238E27FC236}">
                <a16:creationId xmlns:a16="http://schemas.microsoft.com/office/drawing/2014/main" id="{BA8261B1-4C5F-4EE8-80E0-01CEF90D3717}"/>
              </a:ext>
            </a:extLst>
          </p:cNvPr>
          <p:cNvGrpSpPr/>
          <p:nvPr/>
        </p:nvGrpSpPr>
        <p:grpSpPr>
          <a:xfrm>
            <a:off x="1673880" y="1586005"/>
            <a:ext cx="2907720" cy="415800"/>
            <a:chOff x="1673880" y="1586005"/>
            <a:chExt cx="2907720" cy="415800"/>
          </a:xfrm>
        </p:grpSpPr>
        <mc:AlternateContent xmlns:mc="http://schemas.openxmlformats.org/markup-compatibility/2006" xmlns:p14="http://schemas.microsoft.com/office/powerpoint/2010/main">
          <mc:Choice Requires="p14">
            <p:contentPart p14:bwMode="auto" r:id="rId173">
              <p14:nvContentPartPr>
                <p14:cNvPr id="6" name="잉크 5">
                  <a:extLst>
                    <a:ext uri="{FF2B5EF4-FFF2-40B4-BE49-F238E27FC236}">
                      <a16:creationId xmlns:a16="http://schemas.microsoft.com/office/drawing/2014/main" id="{47EBDB55-2D3B-45B6-AD50-D1F7F8ADECB7}"/>
                    </a:ext>
                  </a:extLst>
                </p14:cNvPr>
                <p14:cNvContentPartPr/>
                <p14:nvPr/>
              </p14:nvContentPartPr>
              <p14:xfrm>
                <a:off x="1673880" y="1613365"/>
                <a:ext cx="11880" cy="384840"/>
              </p14:xfrm>
            </p:contentPart>
          </mc:Choice>
          <mc:Fallback xmlns="">
            <p:pic>
              <p:nvPicPr>
                <p:cNvPr id="6" name="잉크 5">
                  <a:extLst>
                    <a:ext uri="{FF2B5EF4-FFF2-40B4-BE49-F238E27FC236}">
                      <a16:creationId xmlns:a16="http://schemas.microsoft.com/office/drawing/2014/main" id="{47EBDB55-2D3B-45B6-AD50-D1F7F8ADECB7}"/>
                    </a:ext>
                  </a:extLst>
                </p:cNvPr>
                <p:cNvPicPr/>
                <p:nvPr/>
              </p:nvPicPr>
              <p:blipFill>
                <a:blip r:embed="rId174"/>
                <a:stretch>
                  <a:fillRect/>
                </a:stretch>
              </p:blipFill>
              <p:spPr>
                <a:xfrm>
                  <a:off x="1665240" y="1604725"/>
                  <a:ext cx="29520" cy="402480"/>
                </a:xfrm>
                <a:prstGeom prst="rect">
                  <a:avLst/>
                </a:prstGeom>
              </p:spPr>
            </p:pic>
          </mc:Fallback>
        </mc:AlternateContent>
        <p:grpSp>
          <p:nvGrpSpPr>
            <p:cNvPr id="25" name="그룹 24">
              <a:extLst>
                <a:ext uri="{FF2B5EF4-FFF2-40B4-BE49-F238E27FC236}">
                  <a16:creationId xmlns:a16="http://schemas.microsoft.com/office/drawing/2014/main" id="{75510136-1775-42CF-8374-219100FFDB27}"/>
                </a:ext>
              </a:extLst>
            </p:cNvPr>
            <p:cNvGrpSpPr/>
            <p:nvPr/>
          </p:nvGrpSpPr>
          <p:grpSpPr>
            <a:xfrm>
              <a:off x="1676040" y="1640005"/>
              <a:ext cx="926640" cy="361800"/>
              <a:chOff x="1676040" y="1640005"/>
              <a:chExt cx="926640" cy="361800"/>
            </a:xfrm>
          </p:grpSpPr>
          <mc:AlternateContent xmlns:mc="http://schemas.openxmlformats.org/markup-compatibility/2006" xmlns:p14="http://schemas.microsoft.com/office/powerpoint/2010/main">
            <mc:Choice Requires="p14">
              <p:contentPart p14:bwMode="auto" r:id="rId175">
                <p14:nvContentPartPr>
                  <p14:cNvPr id="10" name="잉크 9">
                    <a:extLst>
                      <a:ext uri="{FF2B5EF4-FFF2-40B4-BE49-F238E27FC236}">
                        <a16:creationId xmlns:a16="http://schemas.microsoft.com/office/drawing/2014/main" id="{02A41C04-1ABD-4F38-903F-DE625628E420}"/>
                      </a:ext>
                    </a:extLst>
                  </p14:cNvPr>
                  <p14:cNvContentPartPr/>
                  <p14:nvPr/>
                </p14:nvContentPartPr>
                <p14:xfrm>
                  <a:off x="1676040" y="1640005"/>
                  <a:ext cx="208080" cy="352440"/>
                </p14:xfrm>
              </p:contentPart>
            </mc:Choice>
            <mc:Fallback xmlns="">
              <p:pic>
                <p:nvPicPr>
                  <p:cNvPr id="10" name="잉크 9">
                    <a:extLst>
                      <a:ext uri="{FF2B5EF4-FFF2-40B4-BE49-F238E27FC236}">
                        <a16:creationId xmlns:a16="http://schemas.microsoft.com/office/drawing/2014/main" id="{02A41C04-1ABD-4F38-903F-DE625628E420}"/>
                      </a:ext>
                    </a:extLst>
                  </p:cNvPr>
                  <p:cNvPicPr/>
                  <p:nvPr/>
                </p:nvPicPr>
                <p:blipFill>
                  <a:blip r:embed="rId176"/>
                  <a:stretch>
                    <a:fillRect/>
                  </a:stretch>
                </p:blipFill>
                <p:spPr>
                  <a:xfrm>
                    <a:off x="1667400" y="1631005"/>
                    <a:ext cx="225720" cy="370080"/>
                  </a:xfrm>
                  <a:prstGeom prst="rect">
                    <a:avLst/>
                  </a:prstGeom>
                </p:spPr>
              </p:pic>
            </mc:Fallback>
          </mc:AlternateContent>
          <mc:AlternateContent xmlns:mc="http://schemas.openxmlformats.org/markup-compatibility/2006" xmlns:p14="http://schemas.microsoft.com/office/powerpoint/2010/main">
            <mc:Choice Requires="p14">
              <p:contentPart p14:bwMode="auto" r:id="rId177">
                <p14:nvContentPartPr>
                  <p14:cNvPr id="11" name="잉크 10">
                    <a:extLst>
                      <a:ext uri="{FF2B5EF4-FFF2-40B4-BE49-F238E27FC236}">
                        <a16:creationId xmlns:a16="http://schemas.microsoft.com/office/drawing/2014/main" id="{65AF4126-BC5F-4D9B-83FD-3928D0651CA4}"/>
                      </a:ext>
                    </a:extLst>
                  </p14:cNvPr>
                  <p14:cNvContentPartPr/>
                  <p14:nvPr/>
                </p14:nvContentPartPr>
                <p14:xfrm>
                  <a:off x="1937040" y="1881565"/>
                  <a:ext cx="158040" cy="120240"/>
                </p14:xfrm>
              </p:contentPart>
            </mc:Choice>
            <mc:Fallback xmlns="">
              <p:pic>
                <p:nvPicPr>
                  <p:cNvPr id="11" name="잉크 10">
                    <a:extLst>
                      <a:ext uri="{FF2B5EF4-FFF2-40B4-BE49-F238E27FC236}">
                        <a16:creationId xmlns:a16="http://schemas.microsoft.com/office/drawing/2014/main" id="{65AF4126-BC5F-4D9B-83FD-3928D0651CA4}"/>
                      </a:ext>
                    </a:extLst>
                  </p:cNvPr>
                  <p:cNvPicPr/>
                  <p:nvPr/>
                </p:nvPicPr>
                <p:blipFill>
                  <a:blip r:embed="rId178"/>
                  <a:stretch>
                    <a:fillRect/>
                  </a:stretch>
                </p:blipFill>
                <p:spPr>
                  <a:xfrm>
                    <a:off x="1928040" y="1872565"/>
                    <a:ext cx="17568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179">
                <p14:nvContentPartPr>
                  <p14:cNvPr id="12" name="잉크 11">
                    <a:extLst>
                      <a:ext uri="{FF2B5EF4-FFF2-40B4-BE49-F238E27FC236}">
                        <a16:creationId xmlns:a16="http://schemas.microsoft.com/office/drawing/2014/main" id="{5680877B-191C-446A-9C97-B6EF645035F3}"/>
                      </a:ext>
                    </a:extLst>
                  </p14:cNvPr>
                  <p14:cNvContentPartPr/>
                  <p14:nvPr/>
                </p14:nvContentPartPr>
                <p14:xfrm>
                  <a:off x="2124240" y="1873645"/>
                  <a:ext cx="142920" cy="360"/>
                </p14:xfrm>
              </p:contentPart>
            </mc:Choice>
            <mc:Fallback xmlns="">
              <p:pic>
                <p:nvPicPr>
                  <p:cNvPr id="12" name="잉크 11">
                    <a:extLst>
                      <a:ext uri="{FF2B5EF4-FFF2-40B4-BE49-F238E27FC236}">
                        <a16:creationId xmlns:a16="http://schemas.microsoft.com/office/drawing/2014/main" id="{5680877B-191C-446A-9C97-B6EF645035F3}"/>
                      </a:ext>
                    </a:extLst>
                  </p:cNvPr>
                  <p:cNvPicPr/>
                  <p:nvPr/>
                </p:nvPicPr>
                <p:blipFill>
                  <a:blip r:embed="rId180"/>
                  <a:stretch>
                    <a:fillRect/>
                  </a:stretch>
                </p:blipFill>
                <p:spPr>
                  <a:xfrm>
                    <a:off x="2115240" y="1865005"/>
                    <a:ext cx="16056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81">
                <p14:nvContentPartPr>
                  <p14:cNvPr id="19" name="잉크 18">
                    <a:extLst>
                      <a:ext uri="{FF2B5EF4-FFF2-40B4-BE49-F238E27FC236}">
                        <a16:creationId xmlns:a16="http://schemas.microsoft.com/office/drawing/2014/main" id="{86A4455A-37BD-4E41-A251-A16941841381}"/>
                      </a:ext>
                    </a:extLst>
                  </p14:cNvPr>
                  <p14:cNvContentPartPr/>
                  <p14:nvPr/>
                </p14:nvContentPartPr>
                <p14:xfrm>
                  <a:off x="2195880" y="1667005"/>
                  <a:ext cx="11160" cy="322560"/>
                </p14:xfrm>
              </p:contentPart>
            </mc:Choice>
            <mc:Fallback xmlns="">
              <p:pic>
                <p:nvPicPr>
                  <p:cNvPr id="19" name="잉크 18">
                    <a:extLst>
                      <a:ext uri="{FF2B5EF4-FFF2-40B4-BE49-F238E27FC236}">
                        <a16:creationId xmlns:a16="http://schemas.microsoft.com/office/drawing/2014/main" id="{86A4455A-37BD-4E41-A251-A16941841381}"/>
                      </a:ext>
                    </a:extLst>
                  </p:cNvPr>
                  <p:cNvPicPr/>
                  <p:nvPr/>
                </p:nvPicPr>
                <p:blipFill>
                  <a:blip r:embed="rId182"/>
                  <a:stretch>
                    <a:fillRect/>
                  </a:stretch>
                </p:blipFill>
                <p:spPr>
                  <a:xfrm>
                    <a:off x="2186880" y="1658365"/>
                    <a:ext cx="28800" cy="340200"/>
                  </a:xfrm>
                  <a:prstGeom prst="rect">
                    <a:avLst/>
                  </a:prstGeom>
                </p:spPr>
              </p:pic>
            </mc:Fallback>
          </mc:AlternateContent>
          <mc:AlternateContent xmlns:mc="http://schemas.openxmlformats.org/markup-compatibility/2006" xmlns:p14="http://schemas.microsoft.com/office/powerpoint/2010/main">
            <mc:Choice Requires="p14">
              <p:contentPart p14:bwMode="auto" r:id="rId183">
                <p14:nvContentPartPr>
                  <p14:cNvPr id="20" name="잉크 19">
                    <a:extLst>
                      <a:ext uri="{FF2B5EF4-FFF2-40B4-BE49-F238E27FC236}">
                        <a16:creationId xmlns:a16="http://schemas.microsoft.com/office/drawing/2014/main" id="{53CB28F8-0C77-416C-826C-92E86A09D4E4}"/>
                      </a:ext>
                    </a:extLst>
                  </p14:cNvPr>
                  <p14:cNvContentPartPr/>
                  <p14:nvPr/>
                </p14:nvContentPartPr>
                <p14:xfrm>
                  <a:off x="2329800" y="1873645"/>
                  <a:ext cx="108000" cy="118440"/>
                </p14:xfrm>
              </p:contentPart>
            </mc:Choice>
            <mc:Fallback xmlns="">
              <p:pic>
                <p:nvPicPr>
                  <p:cNvPr id="20" name="잉크 19">
                    <a:extLst>
                      <a:ext uri="{FF2B5EF4-FFF2-40B4-BE49-F238E27FC236}">
                        <a16:creationId xmlns:a16="http://schemas.microsoft.com/office/drawing/2014/main" id="{53CB28F8-0C77-416C-826C-92E86A09D4E4}"/>
                      </a:ext>
                    </a:extLst>
                  </p:cNvPr>
                  <p:cNvPicPr/>
                  <p:nvPr/>
                </p:nvPicPr>
                <p:blipFill>
                  <a:blip r:embed="rId184"/>
                  <a:stretch>
                    <a:fillRect/>
                  </a:stretch>
                </p:blipFill>
                <p:spPr>
                  <a:xfrm>
                    <a:off x="2320800" y="1864645"/>
                    <a:ext cx="125640" cy="136080"/>
                  </a:xfrm>
                  <a:prstGeom prst="rect">
                    <a:avLst/>
                  </a:prstGeom>
                </p:spPr>
              </p:pic>
            </mc:Fallback>
          </mc:AlternateContent>
          <mc:AlternateContent xmlns:mc="http://schemas.openxmlformats.org/markup-compatibility/2006" xmlns:p14="http://schemas.microsoft.com/office/powerpoint/2010/main">
            <mc:Choice Requires="p14">
              <p:contentPart p14:bwMode="auto" r:id="rId185">
                <p14:nvContentPartPr>
                  <p14:cNvPr id="23" name="잉크 22">
                    <a:extLst>
                      <a:ext uri="{FF2B5EF4-FFF2-40B4-BE49-F238E27FC236}">
                        <a16:creationId xmlns:a16="http://schemas.microsoft.com/office/drawing/2014/main" id="{EB2BC600-34F9-449A-AB8B-D1896760D573}"/>
                      </a:ext>
                    </a:extLst>
                  </p14:cNvPr>
                  <p14:cNvContentPartPr/>
                  <p14:nvPr/>
                </p14:nvContentPartPr>
                <p14:xfrm>
                  <a:off x="2500800" y="1649365"/>
                  <a:ext cx="101880" cy="340200"/>
                </p14:xfrm>
              </p:contentPart>
            </mc:Choice>
            <mc:Fallback xmlns="">
              <p:pic>
                <p:nvPicPr>
                  <p:cNvPr id="23" name="잉크 22">
                    <a:extLst>
                      <a:ext uri="{FF2B5EF4-FFF2-40B4-BE49-F238E27FC236}">
                        <a16:creationId xmlns:a16="http://schemas.microsoft.com/office/drawing/2014/main" id="{EB2BC600-34F9-449A-AB8B-D1896760D573}"/>
                      </a:ext>
                    </a:extLst>
                  </p:cNvPr>
                  <p:cNvPicPr/>
                  <p:nvPr/>
                </p:nvPicPr>
                <p:blipFill>
                  <a:blip r:embed="rId186"/>
                  <a:stretch>
                    <a:fillRect/>
                  </a:stretch>
                </p:blipFill>
                <p:spPr>
                  <a:xfrm>
                    <a:off x="2491800" y="1640725"/>
                    <a:ext cx="119520" cy="357840"/>
                  </a:xfrm>
                  <a:prstGeom prst="rect">
                    <a:avLst/>
                  </a:prstGeom>
                </p:spPr>
              </p:pic>
            </mc:Fallback>
          </mc:AlternateContent>
        </p:grpSp>
        <p:grpSp>
          <p:nvGrpSpPr>
            <p:cNvPr id="229" name="그룹 228">
              <a:extLst>
                <a:ext uri="{FF2B5EF4-FFF2-40B4-BE49-F238E27FC236}">
                  <a16:creationId xmlns:a16="http://schemas.microsoft.com/office/drawing/2014/main" id="{D9BFB255-76ED-4E05-90FF-B194B8C5183F}"/>
                </a:ext>
              </a:extLst>
            </p:cNvPr>
            <p:cNvGrpSpPr/>
            <p:nvPr/>
          </p:nvGrpSpPr>
          <p:grpSpPr>
            <a:xfrm>
              <a:off x="2856840" y="1587445"/>
              <a:ext cx="864000" cy="372240"/>
              <a:chOff x="2856840" y="1587445"/>
              <a:chExt cx="864000" cy="372240"/>
            </a:xfrm>
          </p:grpSpPr>
          <mc:AlternateContent xmlns:mc="http://schemas.openxmlformats.org/markup-compatibility/2006" xmlns:p14="http://schemas.microsoft.com/office/powerpoint/2010/main">
            <mc:Choice Requires="p14">
              <p:contentPart p14:bwMode="auto" r:id="rId187">
                <p14:nvContentPartPr>
                  <p14:cNvPr id="26" name="잉크 25">
                    <a:extLst>
                      <a:ext uri="{FF2B5EF4-FFF2-40B4-BE49-F238E27FC236}">
                        <a16:creationId xmlns:a16="http://schemas.microsoft.com/office/drawing/2014/main" id="{542A3865-3B28-4D27-896C-7DB22C07AB7B}"/>
                      </a:ext>
                    </a:extLst>
                  </p14:cNvPr>
                  <p14:cNvContentPartPr/>
                  <p14:nvPr/>
                </p14:nvContentPartPr>
                <p14:xfrm>
                  <a:off x="2856840" y="1640725"/>
                  <a:ext cx="12960" cy="312840"/>
                </p14:xfrm>
              </p:contentPart>
            </mc:Choice>
            <mc:Fallback xmlns="">
              <p:pic>
                <p:nvPicPr>
                  <p:cNvPr id="26" name="잉크 25">
                    <a:extLst>
                      <a:ext uri="{FF2B5EF4-FFF2-40B4-BE49-F238E27FC236}">
                        <a16:creationId xmlns:a16="http://schemas.microsoft.com/office/drawing/2014/main" id="{542A3865-3B28-4D27-896C-7DB22C07AB7B}"/>
                      </a:ext>
                    </a:extLst>
                  </p:cNvPr>
                  <p:cNvPicPr/>
                  <p:nvPr/>
                </p:nvPicPr>
                <p:blipFill>
                  <a:blip r:embed="rId188"/>
                  <a:stretch>
                    <a:fillRect/>
                  </a:stretch>
                </p:blipFill>
                <p:spPr>
                  <a:xfrm>
                    <a:off x="2848200" y="1631725"/>
                    <a:ext cx="30600" cy="330480"/>
                  </a:xfrm>
                  <a:prstGeom prst="rect">
                    <a:avLst/>
                  </a:prstGeom>
                </p:spPr>
              </p:pic>
            </mc:Fallback>
          </mc:AlternateContent>
          <mc:AlternateContent xmlns:mc="http://schemas.openxmlformats.org/markup-compatibility/2006" xmlns:p14="http://schemas.microsoft.com/office/powerpoint/2010/main">
            <mc:Choice Requires="p14">
              <p:contentPart p14:bwMode="auto" r:id="rId189">
                <p14:nvContentPartPr>
                  <p14:cNvPr id="27" name="잉크 26">
                    <a:extLst>
                      <a:ext uri="{FF2B5EF4-FFF2-40B4-BE49-F238E27FC236}">
                        <a16:creationId xmlns:a16="http://schemas.microsoft.com/office/drawing/2014/main" id="{2CCE68AB-8037-4D13-8972-7D7920B3A89E}"/>
                      </a:ext>
                    </a:extLst>
                  </p14:cNvPr>
                  <p14:cNvContentPartPr/>
                  <p14:nvPr/>
                </p14:nvContentPartPr>
                <p14:xfrm>
                  <a:off x="2868720" y="1587445"/>
                  <a:ext cx="188280" cy="372240"/>
                </p14:xfrm>
              </p:contentPart>
            </mc:Choice>
            <mc:Fallback xmlns="">
              <p:pic>
                <p:nvPicPr>
                  <p:cNvPr id="27" name="잉크 26">
                    <a:extLst>
                      <a:ext uri="{FF2B5EF4-FFF2-40B4-BE49-F238E27FC236}">
                        <a16:creationId xmlns:a16="http://schemas.microsoft.com/office/drawing/2014/main" id="{2CCE68AB-8037-4D13-8972-7D7920B3A89E}"/>
                      </a:ext>
                    </a:extLst>
                  </p:cNvPr>
                  <p:cNvPicPr/>
                  <p:nvPr/>
                </p:nvPicPr>
                <p:blipFill>
                  <a:blip r:embed="rId190"/>
                  <a:stretch>
                    <a:fillRect/>
                  </a:stretch>
                </p:blipFill>
                <p:spPr>
                  <a:xfrm>
                    <a:off x="2860080" y="1578805"/>
                    <a:ext cx="205920" cy="389880"/>
                  </a:xfrm>
                  <a:prstGeom prst="rect">
                    <a:avLst/>
                  </a:prstGeom>
                </p:spPr>
              </p:pic>
            </mc:Fallback>
          </mc:AlternateContent>
          <mc:AlternateContent xmlns:mc="http://schemas.openxmlformats.org/markup-compatibility/2006" xmlns:p14="http://schemas.microsoft.com/office/powerpoint/2010/main">
            <mc:Choice Requires="p14">
              <p:contentPart p14:bwMode="auto" r:id="rId191">
                <p14:nvContentPartPr>
                  <p14:cNvPr id="28" name="잉크 27">
                    <a:extLst>
                      <a:ext uri="{FF2B5EF4-FFF2-40B4-BE49-F238E27FC236}">
                        <a16:creationId xmlns:a16="http://schemas.microsoft.com/office/drawing/2014/main" id="{DA2C352B-DFD9-4603-92F5-B50F9789F6E2}"/>
                      </a:ext>
                    </a:extLst>
                  </p14:cNvPr>
                  <p14:cNvContentPartPr/>
                  <p14:nvPr/>
                </p14:nvContentPartPr>
                <p14:xfrm>
                  <a:off x="3055560" y="1793005"/>
                  <a:ext cx="146160" cy="161640"/>
                </p14:xfrm>
              </p:contentPart>
            </mc:Choice>
            <mc:Fallback xmlns="">
              <p:pic>
                <p:nvPicPr>
                  <p:cNvPr id="28" name="잉크 27">
                    <a:extLst>
                      <a:ext uri="{FF2B5EF4-FFF2-40B4-BE49-F238E27FC236}">
                        <a16:creationId xmlns:a16="http://schemas.microsoft.com/office/drawing/2014/main" id="{DA2C352B-DFD9-4603-92F5-B50F9789F6E2}"/>
                      </a:ext>
                    </a:extLst>
                  </p:cNvPr>
                  <p:cNvPicPr/>
                  <p:nvPr/>
                </p:nvPicPr>
                <p:blipFill>
                  <a:blip r:embed="rId192"/>
                  <a:stretch>
                    <a:fillRect/>
                  </a:stretch>
                </p:blipFill>
                <p:spPr>
                  <a:xfrm>
                    <a:off x="3046560" y="1784365"/>
                    <a:ext cx="163800" cy="179280"/>
                  </a:xfrm>
                  <a:prstGeom prst="rect">
                    <a:avLst/>
                  </a:prstGeom>
                </p:spPr>
              </p:pic>
            </mc:Fallback>
          </mc:AlternateContent>
          <mc:AlternateContent xmlns:mc="http://schemas.openxmlformats.org/markup-compatibility/2006" xmlns:p14="http://schemas.microsoft.com/office/powerpoint/2010/main">
            <mc:Choice Requires="p14">
              <p:contentPart p14:bwMode="auto" r:id="rId193">
                <p14:nvContentPartPr>
                  <p14:cNvPr id="29" name="잉크 28">
                    <a:extLst>
                      <a:ext uri="{FF2B5EF4-FFF2-40B4-BE49-F238E27FC236}">
                        <a16:creationId xmlns:a16="http://schemas.microsoft.com/office/drawing/2014/main" id="{3B7C8FEB-E028-40FB-9543-1986A6E7C43E}"/>
                      </a:ext>
                    </a:extLst>
                  </p14:cNvPr>
                  <p14:cNvContentPartPr/>
                  <p14:nvPr/>
                </p14:nvContentPartPr>
                <p14:xfrm>
                  <a:off x="3262920" y="1810645"/>
                  <a:ext cx="187920" cy="144720"/>
                </p14:xfrm>
              </p:contentPart>
            </mc:Choice>
            <mc:Fallback xmlns="">
              <p:pic>
                <p:nvPicPr>
                  <p:cNvPr id="29" name="잉크 28">
                    <a:extLst>
                      <a:ext uri="{FF2B5EF4-FFF2-40B4-BE49-F238E27FC236}">
                        <a16:creationId xmlns:a16="http://schemas.microsoft.com/office/drawing/2014/main" id="{3B7C8FEB-E028-40FB-9543-1986A6E7C43E}"/>
                      </a:ext>
                    </a:extLst>
                  </p:cNvPr>
                  <p:cNvPicPr/>
                  <p:nvPr/>
                </p:nvPicPr>
                <p:blipFill>
                  <a:blip r:embed="rId194"/>
                  <a:stretch>
                    <a:fillRect/>
                  </a:stretch>
                </p:blipFill>
                <p:spPr>
                  <a:xfrm>
                    <a:off x="3254280" y="1802005"/>
                    <a:ext cx="205560" cy="162360"/>
                  </a:xfrm>
                  <a:prstGeom prst="rect">
                    <a:avLst/>
                  </a:prstGeom>
                </p:spPr>
              </p:pic>
            </mc:Fallback>
          </mc:AlternateContent>
          <mc:AlternateContent xmlns:mc="http://schemas.openxmlformats.org/markup-compatibility/2006" xmlns:p14="http://schemas.microsoft.com/office/powerpoint/2010/main">
            <mc:Choice Requires="p14">
              <p:contentPart p14:bwMode="auto" r:id="rId195">
                <p14:nvContentPartPr>
                  <p14:cNvPr id="31" name="잉크 30">
                    <a:extLst>
                      <a:ext uri="{FF2B5EF4-FFF2-40B4-BE49-F238E27FC236}">
                        <a16:creationId xmlns:a16="http://schemas.microsoft.com/office/drawing/2014/main" id="{BFDF895C-9F76-47FE-9816-EFB82CA84847}"/>
                      </a:ext>
                    </a:extLst>
                  </p14:cNvPr>
                  <p14:cNvContentPartPr/>
                  <p14:nvPr/>
                </p14:nvContentPartPr>
                <p14:xfrm>
                  <a:off x="3478560" y="1812805"/>
                  <a:ext cx="242280" cy="142560"/>
                </p14:xfrm>
              </p:contentPart>
            </mc:Choice>
            <mc:Fallback xmlns="">
              <p:pic>
                <p:nvPicPr>
                  <p:cNvPr id="31" name="잉크 30">
                    <a:extLst>
                      <a:ext uri="{FF2B5EF4-FFF2-40B4-BE49-F238E27FC236}">
                        <a16:creationId xmlns:a16="http://schemas.microsoft.com/office/drawing/2014/main" id="{BFDF895C-9F76-47FE-9816-EFB82CA84847}"/>
                      </a:ext>
                    </a:extLst>
                  </p:cNvPr>
                  <p:cNvPicPr/>
                  <p:nvPr/>
                </p:nvPicPr>
                <p:blipFill>
                  <a:blip r:embed="rId196"/>
                  <a:stretch>
                    <a:fillRect/>
                  </a:stretch>
                </p:blipFill>
                <p:spPr>
                  <a:xfrm>
                    <a:off x="3469560" y="1803805"/>
                    <a:ext cx="259920" cy="160200"/>
                  </a:xfrm>
                  <a:prstGeom prst="rect">
                    <a:avLst/>
                  </a:prstGeom>
                </p:spPr>
              </p:pic>
            </mc:Fallback>
          </mc:AlternateContent>
        </p:grpSp>
        <p:grpSp>
          <p:nvGrpSpPr>
            <p:cNvPr id="228" name="그룹 227">
              <a:extLst>
                <a:ext uri="{FF2B5EF4-FFF2-40B4-BE49-F238E27FC236}">
                  <a16:creationId xmlns:a16="http://schemas.microsoft.com/office/drawing/2014/main" id="{676F3183-24F6-43AD-87F5-7A0304A7C9D1}"/>
                </a:ext>
              </a:extLst>
            </p:cNvPr>
            <p:cNvGrpSpPr/>
            <p:nvPr/>
          </p:nvGrpSpPr>
          <p:grpSpPr>
            <a:xfrm>
              <a:off x="3915600" y="1586005"/>
              <a:ext cx="666000" cy="336960"/>
              <a:chOff x="3915600" y="1586005"/>
              <a:chExt cx="666000" cy="336960"/>
            </a:xfrm>
          </p:grpSpPr>
          <mc:AlternateContent xmlns:mc="http://schemas.openxmlformats.org/markup-compatibility/2006" xmlns:p14="http://schemas.microsoft.com/office/powerpoint/2010/main">
            <mc:Choice Requires="p14">
              <p:contentPart p14:bwMode="auto" r:id="rId197">
                <p14:nvContentPartPr>
                  <p14:cNvPr id="224" name="잉크 223">
                    <a:extLst>
                      <a:ext uri="{FF2B5EF4-FFF2-40B4-BE49-F238E27FC236}">
                        <a16:creationId xmlns:a16="http://schemas.microsoft.com/office/drawing/2014/main" id="{B2DF0615-7D73-48F2-96EB-CB41F28E3F5C}"/>
                      </a:ext>
                    </a:extLst>
                  </p14:cNvPr>
                  <p14:cNvContentPartPr/>
                  <p14:nvPr/>
                </p14:nvContentPartPr>
                <p14:xfrm>
                  <a:off x="3915600" y="1586005"/>
                  <a:ext cx="127800" cy="297360"/>
                </p14:xfrm>
              </p:contentPart>
            </mc:Choice>
            <mc:Fallback xmlns="">
              <p:pic>
                <p:nvPicPr>
                  <p:cNvPr id="224" name="잉크 223">
                    <a:extLst>
                      <a:ext uri="{FF2B5EF4-FFF2-40B4-BE49-F238E27FC236}">
                        <a16:creationId xmlns:a16="http://schemas.microsoft.com/office/drawing/2014/main" id="{B2DF0615-7D73-48F2-96EB-CB41F28E3F5C}"/>
                      </a:ext>
                    </a:extLst>
                  </p:cNvPr>
                  <p:cNvPicPr/>
                  <p:nvPr/>
                </p:nvPicPr>
                <p:blipFill>
                  <a:blip r:embed="rId198"/>
                  <a:stretch>
                    <a:fillRect/>
                  </a:stretch>
                </p:blipFill>
                <p:spPr>
                  <a:xfrm>
                    <a:off x="3906960" y="1577365"/>
                    <a:ext cx="145440" cy="315000"/>
                  </a:xfrm>
                  <a:prstGeom prst="rect">
                    <a:avLst/>
                  </a:prstGeom>
                </p:spPr>
              </p:pic>
            </mc:Fallback>
          </mc:AlternateContent>
          <mc:AlternateContent xmlns:mc="http://schemas.openxmlformats.org/markup-compatibility/2006" xmlns:p14="http://schemas.microsoft.com/office/powerpoint/2010/main">
            <mc:Choice Requires="p14">
              <p:contentPart p14:bwMode="auto" r:id="rId199">
                <p14:nvContentPartPr>
                  <p14:cNvPr id="225" name="잉크 224">
                    <a:extLst>
                      <a:ext uri="{FF2B5EF4-FFF2-40B4-BE49-F238E27FC236}">
                        <a16:creationId xmlns:a16="http://schemas.microsoft.com/office/drawing/2014/main" id="{01E1CF0A-1B2E-4B9F-ACE2-E23009FDF761}"/>
                      </a:ext>
                    </a:extLst>
                  </p14:cNvPr>
                  <p14:cNvContentPartPr/>
                  <p14:nvPr/>
                </p14:nvContentPartPr>
                <p14:xfrm>
                  <a:off x="4105680" y="1667005"/>
                  <a:ext cx="164160" cy="162360"/>
                </p14:xfrm>
              </p:contentPart>
            </mc:Choice>
            <mc:Fallback xmlns="">
              <p:pic>
                <p:nvPicPr>
                  <p:cNvPr id="225" name="잉크 224">
                    <a:extLst>
                      <a:ext uri="{FF2B5EF4-FFF2-40B4-BE49-F238E27FC236}">
                        <a16:creationId xmlns:a16="http://schemas.microsoft.com/office/drawing/2014/main" id="{01E1CF0A-1B2E-4B9F-ACE2-E23009FDF761}"/>
                      </a:ext>
                    </a:extLst>
                  </p:cNvPr>
                  <p:cNvPicPr/>
                  <p:nvPr/>
                </p:nvPicPr>
                <p:blipFill>
                  <a:blip r:embed="rId200"/>
                  <a:stretch>
                    <a:fillRect/>
                  </a:stretch>
                </p:blipFill>
                <p:spPr>
                  <a:xfrm>
                    <a:off x="4096680" y="1658365"/>
                    <a:ext cx="181800" cy="180000"/>
                  </a:xfrm>
                  <a:prstGeom prst="rect">
                    <a:avLst/>
                  </a:prstGeom>
                </p:spPr>
              </p:pic>
            </mc:Fallback>
          </mc:AlternateContent>
          <mc:AlternateContent xmlns:mc="http://schemas.openxmlformats.org/markup-compatibility/2006" xmlns:p14="http://schemas.microsoft.com/office/powerpoint/2010/main">
            <mc:Choice Requires="p14">
              <p:contentPart p14:bwMode="auto" r:id="rId201">
                <p14:nvContentPartPr>
                  <p14:cNvPr id="226" name="잉크 225">
                    <a:extLst>
                      <a:ext uri="{FF2B5EF4-FFF2-40B4-BE49-F238E27FC236}">
                        <a16:creationId xmlns:a16="http://schemas.microsoft.com/office/drawing/2014/main" id="{8CB2ABB5-A356-4F74-9169-FF8F9E0CD330}"/>
                      </a:ext>
                    </a:extLst>
                  </p14:cNvPr>
                  <p14:cNvContentPartPr/>
                  <p14:nvPr/>
                </p14:nvContentPartPr>
                <p14:xfrm>
                  <a:off x="4257240" y="1676365"/>
                  <a:ext cx="108720" cy="163440"/>
                </p14:xfrm>
              </p:contentPart>
            </mc:Choice>
            <mc:Fallback xmlns="">
              <p:pic>
                <p:nvPicPr>
                  <p:cNvPr id="226" name="잉크 225">
                    <a:extLst>
                      <a:ext uri="{FF2B5EF4-FFF2-40B4-BE49-F238E27FC236}">
                        <a16:creationId xmlns:a16="http://schemas.microsoft.com/office/drawing/2014/main" id="{8CB2ABB5-A356-4F74-9169-FF8F9E0CD330}"/>
                      </a:ext>
                    </a:extLst>
                  </p:cNvPr>
                  <p:cNvPicPr/>
                  <p:nvPr/>
                </p:nvPicPr>
                <p:blipFill>
                  <a:blip r:embed="rId202"/>
                  <a:stretch>
                    <a:fillRect/>
                  </a:stretch>
                </p:blipFill>
                <p:spPr>
                  <a:xfrm>
                    <a:off x="4248600" y="1667725"/>
                    <a:ext cx="126360" cy="181080"/>
                  </a:xfrm>
                  <a:prstGeom prst="rect">
                    <a:avLst/>
                  </a:prstGeom>
                </p:spPr>
              </p:pic>
            </mc:Fallback>
          </mc:AlternateContent>
          <mc:AlternateContent xmlns:mc="http://schemas.openxmlformats.org/markup-compatibility/2006" xmlns:p14="http://schemas.microsoft.com/office/powerpoint/2010/main">
            <mc:Choice Requires="p14">
              <p:contentPart p14:bwMode="auto" r:id="rId203">
                <p14:nvContentPartPr>
                  <p14:cNvPr id="227" name="잉크 226">
                    <a:extLst>
                      <a:ext uri="{FF2B5EF4-FFF2-40B4-BE49-F238E27FC236}">
                        <a16:creationId xmlns:a16="http://schemas.microsoft.com/office/drawing/2014/main" id="{3B6FAFEE-80C5-420C-852F-A71E25D312F4}"/>
                      </a:ext>
                    </a:extLst>
                  </p14:cNvPr>
                  <p14:cNvContentPartPr/>
                  <p14:nvPr/>
                </p14:nvContentPartPr>
                <p14:xfrm>
                  <a:off x="4442640" y="1622365"/>
                  <a:ext cx="138960" cy="300600"/>
                </p14:xfrm>
              </p:contentPart>
            </mc:Choice>
            <mc:Fallback xmlns="">
              <p:pic>
                <p:nvPicPr>
                  <p:cNvPr id="227" name="잉크 226">
                    <a:extLst>
                      <a:ext uri="{FF2B5EF4-FFF2-40B4-BE49-F238E27FC236}">
                        <a16:creationId xmlns:a16="http://schemas.microsoft.com/office/drawing/2014/main" id="{3B6FAFEE-80C5-420C-852F-A71E25D312F4}"/>
                      </a:ext>
                    </a:extLst>
                  </p:cNvPr>
                  <p:cNvPicPr/>
                  <p:nvPr/>
                </p:nvPicPr>
                <p:blipFill>
                  <a:blip r:embed="rId204"/>
                  <a:stretch>
                    <a:fillRect/>
                  </a:stretch>
                </p:blipFill>
                <p:spPr>
                  <a:xfrm>
                    <a:off x="4433640" y="1613365"/>
                    <a:ext cx="156600" cy="318240"/>
                  </a:xfrm>
                  <a:prstGeom prst="rect">
                    <a:avLst/>
                  </a:prstGeom>
                </p:spPr>
              </p:pic>
            </mc:Fallback>
          </mc:AlternateContent>
        </p:grpSp>
      </p:grpSp>
    </p:spTree>
    <p:extLst>
      <p:ext uri="{BB962C8B-B14F-4D97-AF65-F5344CB8AC3E}">
        <p14:creationId xmlns:p14="http://schemas.microsoft.com/office/powerpoint/2010/main" val="114761384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4"/>
          <p:cNvSpPr txBox="1">
            <a:spLocks noGrp="1"/>
          </p:cNvSpPr>
          <p:nvPr>
            <p:ph type="title"/>
          </p:nvPr>
        </p:nvSpPr>
        <p:spPr>
          <a:xfrm>
            <a:off x="0" y="685800"/>
            <a:ext cx="12192000" cy="6669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4400"/>
              <a:buFont typeface="Spectral SemiBold"/>
              <a:buNone/>
            </a:pPr>
            <a:r>
              <a:rPr lang="en-US" sz="2800" dirty="0">
                <a:latin typeface="Playfair Display Medium"/>
                <a:ea typeface="Playfair Display Medium"/>
                <a:cs typeface="Playfair Display Medium"/>
                <a:sym typeface="Playfair Display Medium"/>
              </a:rPr>
              <a:t>Wrong Implementation</a:t>
            </a:r>
          </a:p>
        </p:txBody>
      </p:sp>
      <p:sp>
        <p:nvSpPr>
          <p:cNvPr id="107" name="Google Shape;107;p4"/>
          <p:cNvSpPr txBox="1">
            <a:spLocks noGrp="1"/>
          </p:cNvSpPr>
          <p:nvPr>
            <p:ph type="sldNum" idx="12"/>
          </p:nvPr>
        </p:nvSpPr>
        <p:spPr>
          <a:xfrm>
            <a:off x="9296400" y="6482090"/>
            <a:ext cx="2743200" cy="2616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31</a:t>
            </a:fld>
            <a:endParaRPr/>
          </a:p>
        </p:txBody>
      </p:sp>
      <mc:AlternateContent xmlns:mc="http://schemas.openxmlformats.org/markup-compatibility/2006" xmlns:p14="http://schemas.microsoft.com/office/powerpoint/2010/main">
        <mc:Choice Requires="p14">
          <p:contentPart p14:bwMode="auto" r:id="rId3">
            <p14:nvContentPartPr>
              <p14:cNvPr id="7" name="잉크 6">
                <a:extLst>
                  <a:ext uri="{FF2B5EF4-FFF2-40B4-BE49-F238E27FC236}">
                    <a16:creationId xmlns:a16="http://schemas.microsoft.com/office/drawing/2014/main" id="{BA8FD7BD-4F9B-499D-9906-5C2BABDBA239}"/>
                  </a:ext>
                </a:extLst>
              </p14:cNvPr>
              <p14:cNvContentPartPr/>
              <p14:nvPr/>
            </p14:nvContentPartPr>
            <p14:xfrm>
              <a:off x="1344293" y="5537461"/>
              <a:ext cx="4311720" cy="91080"/>
            </p14:xfrm>
          </p:contentPart>
        </mc:Choice>
        <mc:Fallback xmlns="">
          <p:pic>
            <p:nvPicPr>
              <p:cNvPr id="7" name="잉크 6">
                <a:extLst>
                  <a:ext uri="{FF2B5EF4-FFF2-40B4-BE49-F238E27FC236}">
                    <a16:creationId xmlns:a16="http://schemas.microsoft.com/office/drawing/2014/main" id="{BA8FD7BD-4F9B-499D-9906-5C2BABDBA239}"/>
                  </a:ext>
                </a:extLst>
              </p:cNvPr>
              <p:cNvPicPr/>
              <p:nvPr/>
            </p:nvPicPr>
            <p:blipFill>
              <a:blip r:embed="rId4"/>
              <a:stretch>
                <a:fillRect/>
              </a:stretch>
            </p:blipFill>
            <p:spPr>
              <a:xfrm>
                <a:off x="1335293" y="5528461"/>
                <a:ext cx="4329360" cy="1087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3" name="잉크 12">
                <a:extLst>
                  <a:ext uri="{FF2B5EF4-FFF2-40B4-BE49-F238E27FC236}">
                    <a16:creationId xmlns:a16="http://schemas.microsoft.com/office/drawing/2014/main" id="{5AEB9D91-416F-4C61-B047-05C9EF62E1E3}"/>
                  </a:ext>
                </a:extLst>
              </p14:cNvPr>
              <p14:cNvContentPartPr/>
              <p14:nvPr/>
            </p14:nvContentPartPr>
            <p14:xfrm>
              <a:off x="2070773" y="3852661"/>
              <a:ext cx="129600" cy="1779840"/>
            </p14:xfrm>
          </p:contentPart>
        </mc:Choice>
        <mc:Fallback xmlns="">
          <p:pic>
            <p:nvPicPr>
              <p:cNvPr id="13" name="잉크 12">
                <a:extLst>
                  <a:ext uri="{FF2B5EF4-FFF2-40B4-BE49-F238E27FC236}">
                    <a16:creationId xmlns:a16="http://schemas.microsoft.com/office/drawing/2014/main" id="{5AEB9D91-416F-4C61-B047-05C9EF62E1E3}"/>
                  </a:ext>
                </a:extLst>
              </p:cNvPr>
              <p:cNvPicPr/>
              <p:nvPr/>
            </p:nvPicPr>
            <p:blipFill>
              <a:blip r:embed="rId6"/>
              <a:stretch>
                <a:fillRect/>
              </a:stretch>
            </p:blipFill>
            <p:spPr>
              <a:xfrm>
                <a:off x="2061773" y="3843661"/>
                <a:ext cx="147240" cy="17974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4" name="잉크 13">
                <a:extLst>
                  <a:ext uri="{FF2B5EF4-FFF2-40B4-BE49-F238E27FC236}">
                    <a16:creationId xmlns:a16="http://schemas.microsoft.com/office/drawing/2014/main" id="{EF6969E7-1F9E-43ED-82C5-4AC3D031E7B8}"/>
                  </a:ext>
                </a:extLst>
              </p14:cNvPr>
              <p14:cNvContentPartPr/>
              <p14:nvPr/>
            </p14:nvContentPartPr>
            <p14:xfrm>
              <a:off x="2088413" y="3870661"/>
              <a:ext cx="396720" cy="1743840"/>
            </p14:xfrm>
          </p:contentPart>
        </mc:Choice>
        <mc:Fallback xmlns="">
          <p:pic>
            <p:nvPicPr>
              <p:cNvPr id="14" name="잉크 13">
                <a:extLst>
                  <a:ext uri="{FF2B5EF4-FFF2-40B4-BE49-F238E27FC236}">
                    <a16:creationId xmlns:a16="http://schemas.microsoft.com/office/drawing/2014/main" id="{EF6969E7-1F9E-43ED-82C5-4AC3D031E7B8}"/>
                  </a:ext>
                </a:extLst>
              </p:cNvPr>
              <p:cNvPicPr/>
              <p:nvPr/>
            </p:nvPicPr>
            <p:blipFill>
              <a:blip r:embed="rId8"/>
              <a:stretch>
                <a:fillRect/>
              </a:stretch>
            </p:blipFill>
            <p:spPr>
              <a:xfrm>
                <a:off x="2079413" y="3861659"/>
                <a:ext cx="414360" cy="1761484"/>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5" name="잉크 14">
                <a:extLst>
                  <a:ext uri="{FF2B5EF4-FFF2-40B4-BE49-F238E27FC236}">
                    <a16:creationId xmlns:a16="http://schemas.microsoft.com/office/drawing/2014/main" id="{A9DD5977-2828-4BED-93BB-53FA0AA7F572}"/>
                  </a:ext>
                </a:extLst>
              </p14:cNvPr>
              <p14:cNvContentPartPr/>
              <p14:nvPr/>
            </p14:nvContentPartPr>
            <p14:xfrm>
              <a:off x="2867813" y="3503101"/>
              <a:ext cx="42480" cy="2100600"/>
            </p14:xfrm>
          </p:contentPart>
        </mc:Choice>
        <mc:Fallback xmlns="">
          <p:pic>
            <p:nvPicPr>
              <p:cNvPr id="15" name="잉크 14">
                <a:extLst>
                  <a:ext uri="{FF2B5EF4-FFF2-40B4-BE49-F238E27FC236}">
                    <a16:creationId xmlns:a16="http://schemas.microsoft.com/office/drawing/2014/main" id="{A9DD5977-2828-4BED-93BB-53FA0AA7F572}"/>
                  </a:ext>
                </a:extLst>
              </p:cNvPr>
              <p:cNvPicPr/>
              <p:nvPr/>
            </p:nvPicPr>
            <p:blipFill>
              <a:blip r:embed="rId10"/>
              <a:stretch>
                <a:fillRect/>
              </a:stretch>
            </p:blipFill>
            <p:spPr>
              <a:xfrm>
                <a:off x="2858813" y="3494103"/>
                <a:ext cx="60120" cy="2118237"/>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6" name="잉크 15">
                <a:extLst>
                  <a:ext uri="{FF2B5EF4-FFF2-40B4-BE49-F238E27FC236}">
                    <a16:creationId xmlns:a16="http://schemas.microsoft.com/office/drawing/2014/main" id="{598BBB30-6DF1-493C-8838-B2F0DE71ED31}"/>
                  </a:ext>
                </a:extLst>
              </p14:cNvPr>
              <p14:cNvContentPartPr/>
              <p14:nvPr/>
            </p14:nvContentPartPr>
            <p14:xfrm>
              <a:off x="2859533" y="3485461"/>
              <a:ext cx="343800" cy="2115000"/>
            </p14:xfrm>
          </p:contentPart>
        </mc:Choice>
        <mc:Fallback xmlns="">
          <p:pic>
            <p:nvPicPr>
              <p:cNvPr id="16" name="잉크 15">
                <a:extLst>
                  <a:ext uri="{FF2B5EF4-FFF2-40B4-BE49-F238E27FC236}">
                    <a16:creationId xmlns:a16="http://schemas.microsoft.com/office/drawing/2014/main" id="{598BBB30-6DF1-493C-8838-B2F0DE71ED31}"/>
                  </a:ext>
                </a:extLst>
              </p:cNvPr>
              <p:cNvPicPr/>
              <p:nvPr/>
            </p:nvPicPr>
            <p:blipFill>
              <a:blip r:embed="rId12"/>
              <a:stretch>
                <a:fillRect/>
              </a:stretch>
            </p:blipFill>
            <p:spPr>
              <a:xfrm>
                <a:off x="2850533" y="3476461"/>
                <a:ext cx="361440" cy="21326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1" name="잉크 20">
                <a:extLst>
                  <a:ext uri="{FF2B5EF4-FFF2-40B4-BE49-F238E27FC236}">
                    <a16:creationId xmlns:a16="http://schemas.microsoft.com/office/drawing/2014/main" id="{826C9CE9-4552-4188-BAAC-D4BF5435F382}"/>
                  </a:ext>
                </a:extLst>
              </p14:cNvPr>
              <p14:cNvContentPartPr/>
              <p14:nvPr/>
            </p14:nvContentPartPr>
            <p14:xfrm>
              <a:off x="4266053" y="4166221"/>
              <a:ext cx="10800" cy="1430280"/>
            </p14:xfrm>
          </p:contentPart>
        </mc:Choice>
        <mc:Fallback xmlns="">
          <p:pic>
            <p:nvPicPr>
              <p:cNvPr id="21" name="잉크 20">
                <a:extLst>
                  <a:ext uri="{FF2B5EF4-FFF2-40B4-BE49-F238E27FC236}">
                    <a16:creationId xmlns:a16="http://schemas.microsoft.com/office/drawing/2014/main" id="{826C9CE9-4552-4188-BAAC-D4BF5435F382}"/>
                  </a:ext>
                </a:extLst>
              </p:cNvPr>
              <p:cNvPicPr/>
              <p:nvPr/>
            </p:nvPicPr>
            <p:blipFill>
              <a:blip r:embed="rId14"/>
              <a:stretch>
                <a:fillRect/>
              </a:stretch>
            </p:blipFill>
            <p:spPr>
              <a:xfrm>
                <a:off x="4257053" y="4157221"/>
                <a:ext cx="28440" cy="14479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4" name="잉크 23">
                <a:extLst>
                  <a:ext uri="{FF2B5EF4-FFF2-40B4-BE49-F238E27FC236}">
                    <a16:creationId xmlns:a16="http://schemas.microsoft.com/office/drawing/2014/main" id="{9998CC02-0965-404C-BD2D-92B77BA23971}"/>
                  </a:ext>
                </a:extLst>
              </p14:cNvPr>
              <p14:cNvContentPartPr/>
              <p14:nvPr/>
            </p14:nvContentPartPr>
            <p14:xfrm>
              <a:off x="4267133" y="4157221"/>
              <a:ext cx="253080" cy="1398240"/>
            </p14:xfrm>
          </p:contentPart>
        </mc:Choice>
        <mc:Fallback xmlns="">
          <p:pic>
            <p:nvPicPr>
              <p:cNvPr id="24" name="잉크 23">
                <a:extLst>
                  <a:ext uri="{FF2B5EF4-FFF2-40B4-BE49-F238E27FC236}">
                    <a16:creationId xmlns:a16="http://schemas.microsoft.com/office/drawing/2014/main" id="{9998CC02-0965-404C-BD2D-92B77BA23971}"/>
                  </a:ext>
                </a:extLst>
              </p:cNvPr>
              <p:cNvPicPr/>
              <p:nvPr/>
            </p:nvPicPr>
            <p:blipFill>
              <a:blip r:embed="rId16"/>
              <a:stretch>
                <a:fillRect/>
              </a:stretch>
            </p:blipFill>
            <p:spPr>
              <a:xfrm>
                <a:off x="4258133" y="4148221"/>
                <a:ext cx="270720" cy="14158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74" name="잉크 173">
                <a:extLst>
                  <a:ext uri="{FF2B5EF4-FFF2-40B4-BE49-F238E27FC236}">
                    <a16:creationId xmlns:a16="http://schemas.microsoft.com/office/drawing/2014/main" id="{97CF7921-5A47-43F8-9F77-315FA8A2DBE7}"/>
                  </a:ext>
                </a:extLst>
              </p14:cNvPr>
              <p14:cNvContentPartPr/>
              <p14:nvPr/>
            </p14:nvContentPartPr>
            <p14:xfrm>
              <a:off x="1298933" y="3243541"/>
              <a:ext cx="28440" cy="2410560"/>
            </p14:xfrm>
          </p:contentPart>
        </mc:Choice>
        <mc:Fallback xmlns="">
          <p:pic>
            <p:nvPicPr>
              <p:cNvPr id="174" name="잉크 173">
                <a:extLst>
                  <a:ext uri="{FF2B5EF4-FFF2-40B4-BE49-F238E27FC236}">
                    <a16:creationId xmlns:a16="http://schemas.microsoft.com/office/drawing/2014/main" id="{97CF7921-5A47-43F8-9F77-315FA8A2DBE7}"/>
                  </a:ext>
                </a:extLst>
              </p:cNvPr>
              <p:cNvPicPr/>
              <p:nvPr/>
            </p:nvPicPr>
            <p:blipFill>
              <a:blip r:embed="rId52"/>
              <a:stretch>
                <a:fillRect/>
              </a:stretch>
            </p:blipFill>
            <p:spPr>
              <a:xfrm>
                <a:off x="1290045" y="3234542"/>
                <a:ext cx="45860" cy="2428197"/>
              </a:xfrm>
              <a:prstGeom prst="rect">
                <a:avLst/>
              </a:prstGeom>
            </p:spPr>
          </p:pic>
        </mc:Fallback>
      </mc:AlternateContent>
      <p:grpSp>
        <p:nvGrpSpPr>
          <p:cNvPr id="177" name="그룹 176">
            <a:extLst>
              <a:ext uri="{FF2B5EF4-FFF2-40B4-BE49-F238E27FC236}">
                <a16:creationId xmlns:a16="http://schemas.microsoft.com/office/drawing/2014/main" id="{46732925-77D4-47F1-9874-27F9864B1B98}"/>
              </a:ext>
            </a:extLst>
          </p:cNvPr>
          <p:cNvGrpSpPr/>
          <p:nvPr/>
        </p:nvGrpSpPr>
        <p:grpSpPr>
          <a:xfrm>
            <a:off x="832733" y="3144541"/>
            <a:ext cx="520200" cy="169560"/>
            <a:chOff x="671368" y="2947316"/>
            <a:chExt cx="520200" cy="169560"/>
          </a:xfrm>
        </p:grpSpPr>
        <mc:AlternateContent xmlns:mc="http://schemas.openxmlformats.org/markup-compatibility/2006" xmlns:p14="http://schemas.microsoft.com/office/powerpoint/2010/main">
          <mc:Choice Requires="p14">
            <p:contentPart p14:bwMode="auto" r:id="rId53">
              <p14:nvContentPartPr>
                <p14:cNvPr id="175" name="잉크 174">
                  <a:extLst>
                    <a:ext uri="{FF2B5EF4-FFF2-40B4-BE49-F238E27FC236}">
                      <a16:creationId xmlns:a16="http://schemas.microsoft.com/office/drawing/2014/main" id="{6ED1866E-CEA4-434C-9A96-5BD085243795}"/>
                    </a:ext>
                  </a:extLst>
                </p14:cNvPr>
                <p14:cNvContentPartPr/>
                <p14:nvPr/>
              </p14:nvContentPartPr>
              <p14:xfrm>
                <a:off x="1057648" y="3027956"/>
                <a:ext cx="133920" cy="360"/>
              </p14:xfrm>
            </p:contentPart>
          </mc:Choice>
          <mc:Fallback xmlns="">
            <p:pic>
              <p:nvPicPr>
                <p:cNvPr id="175" name="잉크 174">
                  <a:extLst>
                    <a:ext uri="{FF2B5EF4-FFF2-40B4-BE49-F238E27FC236}">
                      <a16:creationId xmlns:a16="http://schemas.microsoft.com/office/drawing/2014/main" id="{6ED1866E-CEA4-434C-9A96-5BD085243795}"/>
                    </a:ext>
                  </a:extLst>
                </p:cNvPr>
                <p:cNvPicPr/>
                <p:nvPr/>
              </p:nvPicPr>
              <p:blipFill>
                <a:blip r:embed="rId72"/>
                <a:stretch>
                  <a:fillRect/>
                </a:stretch>
              </p:blipFill>
              <p:spPr>
                <a:xfrm>
                  <a:off x="1048672" y="3018956"/>
                  <a:ext cx="151513"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176" name="잉크 175">
                  <a:extLst>
                    <a:ext uri="{FF2B5EF4-FFF2-40B4-BE49-F238E27FC236}">
                      <a16:creationId xmlns:a16="http://schemas.microsoft.com/office/drawing/2014/main" id="{EE833AD2-D3B4-4A6C-8329-EBEB05143C5C}"/>
                    </a:ext>
                  </a:extLst>
                </p14:cNvPr>
                <p14:cNvContentPartPr/>
                <p14:nvPr/>
              </p14:nvContentPartPr>
              <p14:xfrm>
                <a:off x="671368" y="2947316"/>
                <a:ext cx="10080" cy="169560"/>
              </p14:xfrm>
            </p:contentPart>
          </mc:Choice>
          <mc:Fallback xmlns="">
            <p:pic>
              <p:nvPicPr>
                <p:cNvPr id="176" name="잉크 175">
                  <a:extLst>
                    <a:ext uri="{FF2B5EF4-FFF2-40B4-BE49-F238E27FC236}">
                      <a16:creationId xmlns:a16="http://schemas.microsoft.com/office/drawing/2014/main" id="{EE833AD2-D3B4-4A6C-8329-EBEB05143C5C}"/>
                    </a:ext>
                  </a:extLst>
                </p:cNvPr>
                <p:cNvPicPr/>
                <p:nvPr/>
              </p:nvPicPr>
              <p:blipFill>
                <a:blip r:embed="rId74"/>
                <a:stretch>
                  <a:fillRect/>
                </a:stretch>
              </p:blipFill>
              <p:spPr>
                <a:xfrm>
                  <a:off x="662368" y="2938316"/>
                  <a:ext cx="27720" cy="1872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5">
            <p14:nvContentPartPr>
              <p14:cNvPr id="178" name="잉크 177">
                <a:extLst>
                  <a:ext uri="{FF2B5EF4-FFF2-40B4-BE49-F238E27FC236}">
                    <a16:creationId xmlns:a16="http://schemas.microsoft.com/office/drawing/2014/main" id="{D0A634C2-24F5-4DD7-B362-F943E9020D1E}"/>
                  </a:ext>
                </a:extLst>
              </p14:cNvPr>
              <p14:cNvContentPartPr/>
              <p14:nvPr/>
            </p14:nvContentPartPr>
            <p14:xfrm>
              <a:off x="832373" y="5553661"/>
              <a:ext cx="119160" cy="129600"/>
            </p14:xfrm>
          </p:contentPart>
        </mc:Choice>
        <mc:Fallback xmlns="">
          <p:pic>
            <p:nvPicPr>
              <p:cNvPr id="178" name="잉크 177">
                <a:extLst>
                  <a:ext uri="{FF2B5EF4-FFF2-40B4-BE49-F238E27FC236}">
                    <a16:creationId xmlns:a16="http://schemas.microsoft.com/office/drawing/2014/main" id="{D0A634C2-24F5-4DD7-B362-F943E9020D1E}"/>
                  </a:ext>
                </a:extLst>
              </p:cNvPr>
              <p:cNvPicPr/>
              <p:nvPr/>
            </p:nvPicPr>
            <p:blipFill>
              <a:blip r:embed="rId76"/>
              <a:stretch>
                <a:fillRect/>
              </a:stretch>
            </p:blipFill>
            <p:spPr>
              <a:xfrm>
                <a:off x="823400" y="5544661"/>
                <a:ext cx="136747" cy="147240"/>
              </a:xfrm>
              <a:prstGeom prst="rect">
                <a:avLst/>
              </a:prstGeom>
            </p:spPr>
          </p:pic>
        </mc:Fallback>
      </mc:AlternateContent>
      <p:grpSp>
        <p:nvGrpSpPr>
          <p:cNvPr id="199" name="그룹 198">
            <a:extLst>
              <a:ext uri="{FF2B5EF4-FFF2-40B4-BE49-F238E27FC236}">
                <a16:creationId xmlns:a16="http://schemas.microsoft.com/office/drawing/2014/main" id="{D10FDF06-EB3D-4761-8C6A-457F301D0F66}"/>
              </a:ext>
            </a:extLst>
          </p:cNvPr>
          <p:cNvGrpSpPr/>
          <p:nvPr/>
        </p:nvGrpSpPr>
        <p:grpSpPr>
          <a:xfrm>
            <a:off x="1318013" y="3996301"/>
            <a:ext cx="194400" cy="360"/>
            <a:chOff x="1156648" y="3799076"/>
            <a:chExt cx="194400" cy="360"/>
          </a:xfrm>
        </p:grpSpPr>
        <mc:AlternateContent xmlns:mc="http://schemas.openxmlformats.org/markup-compatibility/2006" xmlns:p14="http://schemas.microsoft.com/office/powerpoint/2010/main">
          <mc:Choice Requires="p14">
            <p:contentPart p14:bwMode="auto" r:id="rId77">
              <p14:nvContentPartPr>
                <p14:cNvPr id="179" name="잉크 178">
                  <a:extLst>
                    <a:ext uri="{FF2B5EF4-FFF2-40B4-BE49-F238E27FC236}">
                      <a16:creationId xmlns:a16="http://schemas.microsoft.com/office/drawing/2014/main" id="{7FF613E2-4F76-40F6-8DC0-30EE410A6A7C}"/>
                    </a:ext>
                  </a:extLst>
                </p14:cNvPr>
                <p14:cNvContentPartPr/>
                <p14:nvPr/>
              </p14:nvContentPartPr>
              <p14:xfrm>
                <a:off x="1156648" y="3799076"/>
                <a:ext cx="360" cy="360"/>
              </p14:xfrm>
            </p:contentPart>
          </mc:Choice>
          <mc:Fallback xmlns="">
            <p:pic>
              <p:nvPicPr>
                <p:cNvPr id="179" name="잉크 178">
                  <a:extLst>
                    <a:ext uri="{FF2B5EF4-FFF2-40B4-BE49-F238E27FC236}">
                      <a16:creationId xmlns:a16="http://schemas.microsoft.com/office/drawing/2014/main" id="{7FF613E2-4F76-40F6-8DC0-30EE410A6A7C}"/>
                    </a:ext>
                  </a:extLst>
                </p:cNvPr>
                <p:cNvPicPr/>
                <p:nvPr/>
              </p:nvPicPr>
              <p:blipFill>
                <a:blip r:embed="rId34"/>
                <a:stretch>
                  <a:fillRect/>
                </a:stretch>
              </p:blipFill>
              <p:spPr>
                <a:xfrm>
                  <a:off x="1147648" y="3790076"/>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180" name="잉크 179">
                  <a:extLst>
                    <a:ext uri="{FF2B5EF4-FFF2-40B4-BE49-F238E27FC236}">
                      <a16:creationId xmlns:a16="http://schemas.microsoft.com/office/drawing/2014/main" id="{C26AEED2-4D2A-4960-BF3D-DC8570F0B8BD}"/>
                    </a:ext>
                  </a:extLst>
                </p14:cNvPr>
                <p14:cNvContentPartPr/>
                <p14:nvPr/>
              </p14:nvContentPartPr>
              <p14:xfrm>
                <a:off x="1182928" y="3799076"/>
                <a:ext cx="24840" cy="360"/>
              </p14:xfrm>
            </p:contentPart>
          </mc:Choice>
          <mc:Fallback xmlns="">
            <p:pic>
              <p:nvPicPr>
                <p:cNvPr id="180" name="잉크 179">
                  <a:extLst>
                    <a:ext uri="{FF2B5EF4-FFF2-40B4-BE49-F238E27FC236}">
                      <a16:creationId xmlns:a16="http://schemas.microsoft.com/office/drawing/2014/main" id="{C26AEED2-4D2A-4960-BF3D-DC8570F0B8BD}"/>
                    </a:ext>
                  </a:extLst>
                </p:cNvPr>
                <p:cNvPicPr/>
                <p:nvPr/>
              </p:nvPicPr>
              <p:blipFill>
                <a:blip r:embed="rId79"/>
                <a:stretch>
                  <a:fillRect/>
                </a:stretch>
              </p:blipFill>
              <p:spPr>
                <a:xfrm>
                  <a:off x="1173796" y="3790076"/>
                  <a:ext cx="42739"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181" name="잉크 180">
                  <a:extLst>
                    <a:ext uri="{FF2B5EF4-FFF2-40B4-BE49-F238E27FC236}">
                      <a16:creationId xmlns:a16="http://schemas.microsoft.com/office/drawing/2014/main" id="{3CCF7CB6-D6BC-4E1D-8F98-89F39CFC5CD5}"/>
                    </a:ext>
                  </a:extLst>
                </p14:cNvPr>
                <p14:cNvContentPartPr/>
                <p14:nvPr/>
              </p14:nvContentPartPr>
              <p14:xfrm>
                <a:off x="1326568" y="3799076"/>
                <a:ext cx="24480" cy="360"/>
              </p14:xfrm>
            </p:contentPart>
          </mc:Choice>
          <mc:Fallback xmlns="">
            <p:pic>
              <p:nvPicPr>
                <p:cNvPr id="181" name="잉크 180">
                  <a:extLst>
                    <a:ext uri="{FF2B5EF4-FFF2-40B4-BE49-F238E27FC236}">
                      <a16:creationId xmlns:a16="http://schemas.microsoft.com/office/drawing/2014/main" id="{3CCF7CB6-D6BC-4E1D-8F98-89F39CFC5CD5}"/>
                    </a:ext>
                  </a:extLst>
                </p:cNvPr>
                <p:cNvPicPr/>
                <p:nvPr/>
              </p:nvPicPr>
              <p:blipFill>
                <a:blip r:embed="rId79"/>
                <a:stretch>
                  <a:fillRect/>
                </a:stretch>
              </p:blipFill>
              <p:spPr>
                <a:xfrm>
                  <a:off x="1317568" y="3790076"/>
                  <a:ext cx="42120" cy="18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1">
            <p14:nvContentPartPr>
              <p14:cNvPr id="182" name="잉크 181">
                <a:extLst>
                  <a:ext uri="{FF2B5EF4-FFF2-40B4-BE49-F238E27FC236}">
                    <a16:creationId xmlns:a16="http://schemas.microsoft.com/office/drawing/2014/main" id="{B0D0C4E4-0739-4137-A727-5DBB8E26AF89}"/>
                  </a:ext>
                </a:extLst>
              </p14:cNvPr>
              <p14:cNvContentPartPr/>
              <p14:nvPr/>
            </p14:nvContentPartPr>
            <p14:xfrm>
              <a:off x="1676213" y="3996301"/>
              <a:ext cx="24480" cy="360"/>
            </p14:xfrm>
          </p:contentPart>
        </mc:Choice>
        <mc:Fallback xmlns="">
          <p:pic>
            <p:nvPicPr>
              <p:cNvPr id="182" name="잉크 181">
                <a:extLst>
                  <a:ext uri="{FF2B5EF4-FFF2-40B4-BE49-F238E27FC236}">
                    <a16:creationId xmlns:a16="http://schemas.microsoft.com/office/drawing/2014/main" id="{B0D0C4E4-0739-4137-A727-5DBB8E26AF89}"/>
                  </a:ext>
                </a:extLst>
              </p:cNvPr>
              <p:cNvPicPr/>
              <p:nvPr/>
            </p:nvPicPr>
            <p:blipFill>
              <a:blip r:embed="rId79"/>
              <a:stretch>
                <a:fillRect/>
              </a:stretch>
            </p:blipFill>
            <p:spPr>
              <a:xfrm>
                <a:off x="1667213" y="3987301"/>
                <a:ext cx="4212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183" name="잉크 182">
                <a:extLst>
                  <a:ext uri="{FF2B5EF4-FFF2-40B4-BE49-F238E27FC236}">
                    <a16:creationId xmlns:a16="http://schemas.microsoft.com/office/drawing/2014/main" id="{57773A3A-171A-4327-B0D3-9B7682923CC4}"/>
                  </a:ext>
                </a:extLst>
              </p14:cNvPr>
              <p14:cNvContentPartPr/>
              <p14:nvPr/>
            </p14:nvContentPartPr>
            <p14:xfrm>
              <a:off x="1963133" y="3996301"/>
              <a:ext cx="70560" cy="360"/>
            </p14:xfrm>
          </p:contentPart>
        </mc:Choice>
        <mc:Fallback xmlns="">
          <p:pic>
            <p:nvPicPr>
              <p:cNvPr id="183" name="잉크 182">
                <a:extLst>
                  <a:ext uri="{FF2B5EF4-FFF2-40B4-BE49-F238E27FC236}">
                    <a16:creationId xmlns:a16="http://schemas.microsoft.com/office/drawing/2014/main" id="{57773A3A-171A-4327-B0D3-9B7682923CC4}"/>
                  </a:ext>
                </a:extLst>
              </p:cNvPr>
              <p:cNvPicPr/>
              <p:nvPr/>
            </p:nvPicPr>
            <p:blipFill>
              <a:blip r:embed="rId83"/>
              <a:stretch>
                <a:fillRect/>
              </a:stretch>
            </p:blipFill>
            <p:spPr>
              <a:xfrm>
                <a:off x="1954133" y="3987301"/>
                <a:ext cx="882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184" name="잉크 183">
                <a:extLst>
                  <a:ext uri="{FF2B5EF4-FFF2-40B4-BE49-F238E27FC236}">
                    <a16:creationId xmlns:a16="http://schemas.microsoft.com/office/drawing/2014/main" id="{7B5308FA-AD33-42CB-AD96-F3D5B37C1E56}"/>
                  </a:ext>
                </a:extLst>
              </p14:cNvPr>
              <p14:cNvContentPartPr/>
              <p14:nvPr/>
            </p14:nvContentPartPr>
            <p14:xfrm>
              <a:off x="2276693" y="4004941"/>
              <a:ext cx="42840" cy="360"/>
            </p14:xfrm>
          </p:contentPart>
        </mc:Choice>
        <mc:Fallback xmlns="">
          <p:pic>
            <p:nvPicPr>
              <p:cNvPr id="184" name="잉크 183">
                <a:extLst>
                  <a:ext uri="{FF2B5EF4-FFF2-40B4-BE49-F238E27FC236}">
                    <a16:creationId xmlns:a16="http://schemas.microsoft.com/office/drawing/2014/main" id="{7B5308FA-AD33-42CB-AD96-F3D5B37C1E56}"/>
                  </a:ext>
                </a:extLst>
              </p:cNvPr>
              <p:cNvPicPr/>
              <p:nvPr/>
            </p:nvPicPr>
            <p:blipFill>
              <a:blip r:embed="rId85"/>
              <a:stretch>
                <a:fillRect/>
              </a:stretch>
            </p:blipFill>
            <p:spPr>
              <a:xfrm>
                <a:off x="2267693" y="3995941"/>
                <a:ext cx="6048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185" name="잉크 184">
                <a:extLst>
                  <a:ext uri="{FF2B5EF4-FFF2-40B4-BE49-F238E27FC236}">
                    <a16:creationId xmlns:a16="http://schemas.microsoft.com/office/drawing/2014/main" id="{5369C6DE-B1DD-48A5-8747-F7E67D77A813}"/>
                  </a:ext>
                </a:extLst>
              </p14:cNvPr>
              <p14:cNvContentPartPr/>
              <p14:nvPr/>
            </p14:nvContentPartPr>
            <p14:xfrm>
              <a:off x="2590613" y="3996301"/>
              <a:ext cx="16560" cy="360"/>
            </p14:xfrm>
          </p:contentPart>
        </mc:Choice>
        <mc:Fallback xmlns="">
          <p:pic>
            <p:nvPicPr>
              <p:cNvPr id="185" name="잉크 184">
                <a:extLst>
                  <a:ext uri="{FF2B5EF4-FFF2-40B4-BE49-F238E27FC236}">
                    <a16:creationId xmlns:a16="http://schemas.microsoft.com/office/drawing/2014/main" id="{5369C6DE-B1DD-48A5-8747-F7E67D77A813}"/>
                  </a:ext>
                </a:extLst>
              </p:cNvPr>
              <p:cNvPicPr/>
              <p:nvPr/>
            </p:nvPicPr>
            <p:blipFill>
              <a:blip r:embed="rId87"/>
              <a:stretch>
                <a:fillRect/>
              </a:stretch>
            </p:blipFill>
            <p:spPr>
              <a:xfrm>
                <a:off x="2581613" y="3987301"/>
                <a:ext cx="342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186" name="잉크 185">
                <a:extLst>
                  <a:ext uri="{FF2B5EF4-FFF2-40B4-BE49-F238E27FC236}">
                    <a16:creationId xmlns:a16="http://schemas.microsoft.com/office/drawing/2014/main" id="{BF7C4A46-1CE0-4E34-880C-5AF6DC80671C}"/>
                  </a:ext>
                </a:extLst>
              </p14:cNvPr>
              <p14:cNvContentPartPr/>
              <p14:nvPr/>
            </p14:nvContentPartPr>
            <p14:xfrm>
              <a:off x="2832533" y="3987661"/>
              <a:ext cx="16560" cy="360"/>
            </p14:xfrm>
          </p:contentPart>
        </mc:Choice>
        <mc:Fallback xmlns="">
          <p:pic>
            <p:nvPicPr>
              <p:cNvPr id="186" name="잉크 185">
                <a:extLst>
                  <a:ext uri="{FF2B5EF4-FFF2-40B4-BE49-F238E27FC236}">
                    <a16:creationId xmlns:a16="http://schemas.microsoft.com/office/drawing/2014/main" id="{BF7C4A46-1CE0-4E34-880C-5AF6DC80671C}"/>
                  </a:ext>
                </a:extLst>
              </p:cNvPr>
              <p:cNvPicPr/>
              <p:nvPr/>
            </p:nvPicPr>
            <p:blipFill>
              <a:blip r:embed="rId87"/>
              <a:stretch>
                <a:fillRect/>
              </a:stretch>
            </p:blipFill>
            <p:spPr>
              <a:xfrm>
                <a:off x="2823724" y="3978661"/>
                <a:ext cx="33825"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187" name="잉크 186">
                <a:extLst>
                  <a:ext uri="{FF2B5EF4-FFF2-40B4-BE49-F238E27FC236}">
                    <a16:creationId xmlns:a16="http://schemas.microsoft.com/office/drawing/2014/main" id="{117B1926-A95D-4488-8908-3974616F969D}"/>
                  </a:ext>
                </a:extLst>
              </p14:cNvPr>
              <p14:cNvContentPartPr/>
              <p14:nvPr/>
            </p14:nvContentPartPr>
            <p14:xfrm>
              <a:off x="3092813" y="3969301"/>
              <a:ext cx="42480" cy="360"/>
            </p14:xfrm>
          </p:contentPart>
        </mc:Choice>
        <mc:Fallback xmlns="">
          <p:pic>
            <p:nvPicPr>
              <p:cNvPr id="187" name="잉크 186">
                <a:extLst>
                  <a:ext uri="{FF2B5EF4-FFF2-40B4-BE49-F238E27FC236}">
                    <a16:creationId xmlns:a16="http://schemas.microsoft.com/office/drawing/2014/main" id="{117B1926-A95D-4488-8908-3974616F969D}"/>
                  </a:ext>
                </a:extLst>
              </p:cNvPr>
              <p:cNvPicPr/>
              <p:nvPr/>
            </p:nvPicPr>
            <p:blipFill>
              <a:blip r:embed="rId85"/>
              <a:stretch>
                <a:fillRect/>
              </a:stretch>
            </p:blipFill>
            <p:spPr>
              <a:xfrm>
                <a:off x="3083813" y="3960301"/>
                <a:ext cx="6012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188" name="잉크 187">
                <a:extLst>
                  <a:ext uri="{FF2B5EF4-FFF2-40B4-BE49-F238E27FC236}">
                    <a16:creationId xmlns:a16="http://schemas.microsoft.com/office/drawing/2014/main" id="{97F2A936-BE89-4C1E-934B-2E1AE8A2F734}"/>
                  </a:ext>
                </a:extLst>
              </p14:cNvPr>
              <p14:cNvContentPartPr/>
              <p14:nvPr/>
            </p14:nvContentPartPr>
            <p14:xfrm>
              <a:off x="3370373" y="3969301"/>
              <a:ext cx="52200" cy="9720"/>
            </p14:xfrm>
          </p:contentPart>
        </mc:Choice>
        <mc:Fallback xmlns="">
          <p:pic>
            <p:nvPicPr>
              <p:cNvPr id="188" name="잉크 187">
                <a:extLst>
                  <a:ext uri="{FF2B5EF4-FFF2-40B4-BE49-F238E27FC236}">
                    <a16:creationId xmlns:a16="http://schemas.microsoft.com/office/drawing/2014/main" id="{97F2A936-BE89-4C1E-934B-2E1AE8A2F734}"/>
                  </a:ext>
                </a:extLst>
              </p:cNvPr>
              <p:cNvPicPr/>
              <p:nvPr/>
            </p:nvPicPr>
            <p:blipFill>
              <a:blip r:embed="rId91"/>
              <a:stretch>
                <a:fillRect/>
              </a:stretch>
            </p:blipFill>
            <p:spPr>
              <a:xfrm>
                <a:off x="3361310" y="3960301"/>
                <a:ext cx="69963" cy="2736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189" name="잉크 188">
                <a:extLst>
                  <a:ext uri="{FF2B5EF4-FFF2-40B4-BE49-F238E27FC236}">
                    <a16:creationId xmlns:a16="http://schemas.microsoft.com/office/drawing/2014/main" id="{72FB0BEF-5424-49D5-9584-F1E36225C612}"/>
                  </a:ext>
                </a:extLst>
              </p14:cNvPr>
              <p14:cNvContentPartPr/>
              <p14:nvPr/>
            </p14:nvContentPartPr>
            <p14:xfrm>
              <a:off x="3728933" y="3969301"/>
              <a:ext cx="42840" cy="360"/>
            </p14:xfrm>
          </p:contentPart>
        </mc:Choice>
        <mc:Fallback xmlns="">
          <p:pic>
            <p:nvPicPr>
              <p:cNvPr id="189" name="잉크 188">
                <a:extLst>
                  <a:ext uri="{FF2B5EF4-FFF2-40B4-BE49-F238E27FC236}">
                    <a16:creationId xmlns:a16="http://schemas.microsoft.com/office/drawing/2014/main" id="{72FB0BEF-5424-49D5-9584-F1E36225C612}"/>
                  </a:ext>
                </a:extLst>
              </p:cNvPr>
              <p:cNvPicPr/>
              <p:nvPr/>
            </p:nvPicPr>
            <p:blipFill>
              <a:blip r:embed="rId85"/>
              <a:stretch>
                <a:fillRect/>
              </a:stretch>
            </p:blipFill>
            <p:spPr>
              <a:xfrm>
                <a:off x="3719933" y="3960301"/>
                <a:ext cx="6048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190" name="잉크 189">
                <a:extLst>
                  <a:ext uri="{FF2B5EF4-FFF2-40B4-BE49-F238E27FC236}">
                    <a16:creationId xmlns:a16="http://schemas.microsoft.com/office/drawing/2014/main" id="{74B069AF-9D82-4C90-8A2A-F5ED9DD79321}"/>
                  </a:ext>
                </a:extLst>
              </p14:cNvPr>
              <p14:cNvContentPartPr/>
              <p14:nvPr/>
            </p14:nvContentPartPr>
            <p14:xfrm>
              <a:off x="3970853" y="3951661"/>
              <a:ext cx="125280" cy="360"/>
            </p14:xfrm>
          </p:contentPart>
        </mc:Choice>
        <mc:Fallback xmlns="">
          <p:pic>
            <p:nvPicPr>
              <p:cNvPr id="190" name="잉크 189">
                <a:extLst>
                  <a:ext uri="{FF2B5EF4-FFF2-40B4-BE49-F238E27FC236}">
                    <a16:creationId xmlns:a16="http://schemas.microsoft.com/office/drawing/2014/main" id="{74B069AF-9D82-4C90-8A2A-F5ED9DD79321}"/>
                  </a:ext>
                </a:extLst>
              </p:cNvPr>
              <p:cNvPicPr/>
              <p:nvPr/>
            </p:nvPicPr>
            <p:blipFill>
              <a:blip r:embed="rId94"/>
              <a:stretch>
                <a:fillRect/>
              </a:stretch>
            </p:blipFill>
            <p:spPr>
              <a:xfrm>
                <a:off x="3961853" y="3942661"/>
                <a:ext cx="14292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191" name="잉크 190">
                <a:extLst>
                  <a:ext uri="{FF2B5EF4-FFF2-40B4-BE49-F238E27FC236}">
                    <a16:creationId xmlns:a16="http://schemas.microsoft.com/office/drawing/2014/main" id="{B2410CED-F30D-4AA3-A8CC-6DF0A318D883}"/>
                  </a:ext>
                </a:extLst>
              </p14:cNvPr>
              <p14:cNvContentPartPr/>
              <p14:nvPr/>
            </p14:nvContentPartPr>
            <p14:xfrm>
              <a:off x="4258133" y="3944821"/>
              <a:ext cx="72720" cy="7200"/>
            </p14:xfrm>
          </p:contentPart>
        </mc:Choice>
        <mc:Fallback xmlns="">
          <p:pic>
            <p:nvPicPr>
              <p:cNvPr id="191" name="잉크 190">
                <a:extLst>
                  <a:ext uri="{FF2B5EF4-FFF2-40B4-BE49-F238E27FC236}">
                    <a16:creationId xmlns:a16="http://schemas.microsoft.com/office/drawing/2014/main" id="{B2410CED-F30D-4AA3-A8CC-6DF0A318D883}"/>
                  </a:ext>
                </a:extLst>
              </p:cNvPr>
              <p:cNvPicPr/>
              <p:nvPr/>
            </p:nvPicPr>
            <p:blipFill>
              <a:blip r:embed="rId96"/>
              <a:stretch>
                <a:fillRect/>
              </a:stretch>
            </p:blipFill>
            <p:spPr>
              <a:xfrm>
                <a:off x="4249133" y="3935821"/>
                <a:ext cx="90360" cy="2484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192" name="잉크 191">
                <a:extLst>
                  <a:ext uri="{FF2B5EF4-FFF2-40B4-BE49-F238E27FC236}">
                    <a16:creationId xmlns:a16="http://schemas.microsoft.com/office/drawing/2014/main" id="{D79815C4-A802-4377-831B-8F96B8AB777A}"/>
                  </a:ext>
                </a:extLst>
              </p14:cNvPr>
              <p14:cNvContentPartPr/>
              <p14:nvPr/>
            </p14:nvContentPartPr>
            <p14:xfrm>
              <a:off x="4527413" y="3924301"/>
              <a:ext cx="70200" cy="360"/>
            </p14:xfrm>
          </p:contentPart>
        </mc:Choice>
        <mc:Fallback xmlns="">
          <p:pic>
            <p:nvPicPr>
              <p:cNvPr id="192" name="잉크 191">
                <a:extLst>
                  <a:ext uri="{FF2B5EF4-FFF2-40B4-BE49-F238E27FC236}">
                    <a16:creationId xmlns:a16="http://schemas.microsoft.com/office/drawing/2014/main" id="{D79815C4-A802-4377-831B-8F96B8AB777A}"/>
                  </a:ext>
                </a:extLst>
              </p:cNvPr>
              <p:cNvPicPr/>
              <p:nvPr/>
            </p:nvPicPr>
            <p:blipFill>
              <a:blip r:embed="rId83"/>
              <a:stretch>
                <a:fillRect/>
              </a:stretch>
            </p:blipFill>
            <p:spPr>
              <a:xfrm>
                <a:off x="4518459" y="3915301"/>
                <a:ext cx="8775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193" name="잉크 192">
                <a:extLst>
                  <a:ext uri="{FF2B5EF4-FFF2-40B4-BE49-F238E27FC236}">
                    <a16:creationId xmlns:a16="http://schemas.microsoft.com/office/drawing/2014/main" id="{25EA8824-7B31-4701-9015-054E31CC7BD8}"/>
                  </a:ext>
                </a:extLst>
              </p14:cNvPr>
              <p14:cNvContentPartPr/>
              <p14:nvPr/>
            </p14:nvContentPartPr>
            <p14:xfrm>
              <a:off x="4777973" y="3924301"/>
              <a:ext cx="24840" cy="360"/>
            </p14:xfrm>
          </p:contentPart>
        </mc:Choice>
        <mc:Fallback xmlns="">
          <p:pic>
            <p:nvPicPr>
              <p:cNvPr id="193" name="잉크 192">
                <a:extLst>
                  <a:ext uri="{FF2B5EF4-FFF2-40B4-BE49-F238E27FC236}">
                    <a16:creationId xmlns:a16="http://schemas.microsoft.com/office/drawing/2014/main" id="{25EA8824-7B31-4701-9015-054E31CC7BD8}"/>
                  </a:ext>
                </a:extLst>
              </p:cNvPr>
              <p:cNvPicPr/>
              <p:nvPr/>
            </p:nvPicPr>
            <p:blipFill>
              <a:blip r:embed="rId79"/>
              <a:stretch>
                <a:fillRect/>
              </a:stretch>
            </p:blipFill>
            <p:spPr>
              <a:xfrm>
                <a:off x="4768973" y="3915301"/>
                <a:ext cx="4248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194" name="잉크 193">
                <a:extLst>
                  <a:ext uri="{FF2B5EF4-FFF2-40B4-BE49-F238E27FC236}">
                    <a16:creationId xmlns:a16="http://schemas.microsoft.com/office/drawing/2014/main" id="{84DB9C62-0E39-4813-AB8C-8E8C1CB40DBF}"/>
                  </a:ext>
                </a:extLst>
              </p14:cNvPr>
              <p14:cNvContentPartPr/>
              <p14:nvPr/>
            </p14:nvContentPartPr>
            <p14:xfrm>
              <a:off x="5002253" y="3924301"/>
              <a:ext cx="51840" cy="360"/>
            </p14:xfrm>
          </p:contentPart>
        </mc:Choice>
        <mc:Fallback xmlns="">
          <p:pic>
            <p:nvPicPr>
              <p:cNvPr id="194" name="잉크 193">
                <a:extLst>
                  <a:ext uri="{FF2B5EF4-FFF2-40B4-BE49-F238E27FC236}">
                    <a16:creationId xmlns:a16="http://schemas.microsoft.com/office/drawing/2014/main" id="{84DB9C62-0E39-4813-AB8C-8E8C1CB40DBF}"/>
                  </a:ext>
                </a:extLst>
              </p:cNvPr>
              <p:cNvPicPr/>
              <p:nvPr/>
            </p:nvPicPr>
            <p:blipFill>
              <a:blip r:embed="rId100"/>
              <a:stretch>
                <a:fillRect/>
              </a:stretch>
            </p:blipFill>
            <p:spPr>
              <a:xfrm>
                <a:off x="4993190" y="3915301"/>
                <a:ext cx="69603"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200" name="잉크 199">
                <a:extLst>
                  <a:ext uri="{FF2B5EF4-FFF2-40B4-BE49-F238E27FC236}">
                    <a16:creationId xmlns:a16="http://schemas.microsoft.com/office/drawing/2014/main" id="{4B941CDA-4D6B-48FD-A97F-F41E7611B3F6}"/>
                  </a:ext>
                </a:extLst>
              </p14:cNvPr>
              <p14:cNvContentPartPr/>
              <p14:nvPr/>
            </p14:nvContentPartPr>
            <p14:xfrm>
              <a:off x="1326653" y="4884061"/>
              <a:ext cx="1800" cy="360"/>
            </p14:xfrm>
          </p:contentPart>
        </mc:Choice>
        <mc:Fallback xmlns="">
          <p:pic>
            <p:nvPicPr>
              <p:cNvPr id="200" name="잉크 199">
                <a:extLst>
                  <a:ext uri="{FF2B5EF4-FFF2-40B4-BE49-F238E27FC236}">
                    <a16:creationId xmlns:a16="http://schemas.microsoft.com/office/drawing/2014/main" id="{4B941CDA-4D6B-48FD-A97F-F41E7611B3F6}"/>
                  </a:ext>
                </a:extLst>
              </p:cNvPr>
              <p:cNvPicPr/>
              <p:nvPr/>
            </p:nvPicPr>
            <p:blipFill>
              <a:blip r:embed="rId34"/>
              <a:stretch>
                <a:fillRect/>
              </a:stretch>
            </p:blipFill>
            <p:spPr>
              <a:xfrm>
                <a:off x="1317653" y="4875061"/>
                <a:ext cx="19440" cy="18000"/>
              </a:xfrm>
              <a:prstGeom prst="rect">
                <a:avLst/>
              </a:prstGeom>
            </p:spPr>
          </p:pic>
        </mc:Fallback>
      </mc:AlternateContent>
      <p:grpSp>
        <p:nvGrpSpPr>
          <p:cNvPr id="221" name="그룹 220">
            <a:extLst>
              <a:ext uri="{FF2B5EF4-FFF2-40B4-BE49-F238E27FC236}">
                <a16:creationId xmlns:a16="http://schemas.microsoft.com/office/drawing/2014/main" id="{618E29BF-AC41-49D9-8989-C663F856B386}"/>
              </a:ext>
            </a:extLst>
          </p:cNvPr>
          <p:cNvGrpSpPr/>
          <p:nvPr/>
        </p:nvGrpSpPr>
        <p:grpSpPr>
          <a:xfrm>
            <a:off x="1550933" y="4875421"/>
            <a:ext cx="232920" cy="9000"/>
            <a:chOff x="1389568" y="4678196"/>
            <a:chExt cx="232920" cy="9000"/>
          </a:xfrm>
        </p:grpSpPr>
        <mc:AlternateContent xmlns:mc="http://schemas.openxmlformats.org/markup-compatibility/2006" xmlns:p14="http://schemas.microsoft.com/office/powerpoint/2010/main">
          <mc:Choice Requires="p14">
            <p:contentPart p14:bwMode="auto" r:id="rId102">
              <p14:nvContentPartPr>
                <p14:cNvPr id="201" name="잉크 200">
                  <a:extLst>
                    <a:ext uri="{FF2B5EF4-FFF2-40B4-BE49-F238E27FC236}">
                      <a16:creationId xmlns:a16="http://schemas.microsoft.com/office/drawing/2014/main" id="{4DCF6097-3FC6-4E92-B05B-DEBFFE31CA09}"/>
                    </a:ext>
                  </a:extLst>
                </p14:cNvPr>
                <p14:cNvContentPartPr/>
                <p14:nvPr/>
              </p14:nvContentPartPr>
              <p14:xfrm>
                <a:off x="1389568" y="4686836"/>
                <a:ext cx="33120" cy="360"/>
              </p14:xfrm>
            </p:contentPart>
          </mc:Choice>
          <mc:Fallback xmlns="">
            <p:pic>
              <p:nvPicPr>
                <p:cNvPr id="201" name="잉크 200">
                  <a:extLst>
                    <a:ext uri="{FF2B5EF4-FFF2-40B4-BE49-F238E27FC236}">
                      <a16:creationId xmlns:a16="http://schemas.microsoft.com/office/drawing/2014/main" id="{4DCF6097-3FC6-4E92-B05B-DEBFFE31CA09}"/>
                    </a:ext>
                  </a:extLst>
                </p:cNvPr>
                <p:cNvPicPr/>
                <p:nvPr/>
              </p:nvPicPr>
              <p:blipFill>
                <a:blip r:embed="rId103"/>
                <a:stretch>
                  <a:fillRect/>
                </a:stretch>
              </p:blipFill>
              <p:spPr>
                <a:xfrm>
                  <a:off x="1380568" y="4677836"/>
                  <a:ext cx="5076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202" name="잉크 201">
                  <a:extLst>
                    <a:ext uri="{FF2B5EF4-FFF2-40B4-BE49-F238E27FC236}">
                      <a16:creationId xmlns:a16="http://schemas.microsoft.com/office/drawing/2014/main" id="{5BC839FF-4BEC-4206-954F-D68E84D139E9}"/>
                    </a:ext>
                  </a:extLst>
                </p14:cNvPr>
                <p14:cNvContentPartPr/>
                <p14:nvPr/>
              </p14:nvContentPartPr>
              <p14:xfrm>
                <a:off x="1559848" y="4678196"/>
                <a:ext cx="62640" cy="9000"/>
              </p14:xfrm>
            </p:contentPart>
          </mc:Choice>
          <mc:Fallback xmlns="">
            <p:pic>
              <p:nvPicPr>
                <p:cNvPr id="202" name="잉크 201">
                  <a:extLst>
                    <a:ext uri="{FF2B5EF4-FFF2-40B4-BE49-F238E27FC236}">
                      <a16:creationId xmlns:a16="http://schemas.microsoft.com/office/drawing/2014/main" id="{5BC839FF-4BEC-4206-954F-D68E84D139E9}"/>
                    </a:ext>
                  </a:extLst>
                </p:cNvPr>
                <p:cNvPicPr/>
                <p:nvPr/>
              </p:nvPicPr>
              <p:blipFill>
                <a:blip r:embed="rId105"/>
                <a:stretch>
                  <a:fillRect/>
                </a:stretch>
              </p:blipFill>
              <p:spPr>
                <a:xfrm>
                  <a:off x="1550848" y="4669196"/>
                  <a:ext cx="80280" cy="266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06">
            <p14:nvContentPartPr>
              <p14:cNvPr id="203" name="잉크 202">
                <a:extLst>
                  <a:ext uri="{FF2B5EF4-FFF2-40B4-BE49-F238E27FC236}">
                    <a16:creationId xmlns:a16="http://schemas.microsoft.com/office/drawing/2014/main" id="{1E52F3D8-AFD9-47EE-A326-3BBFD682FB17}"/>
                  </a:ext>
                </a:extLst>
              </p14:cNvPr>
              <p14:cNvContentPartPr/>
              <p14:nvPr/>
            </p14:nvContentPartPr>
            <p14:xfrm>
              <a:off x="1971773" y="4874701"/>
              <a:ext cx="70560" cy="360"/>
            </p14:xfrm>
          </p:contentPart>
        </mc:Choice>
        <mc:Fallback xmlns="">
          <p:pic>
            <p:nvPicPr>
              <p:cNvPr id="203" name="잉크 202">
                <a:extLst>
                  <a:ext uri="{FF2B5EF4-FFF2-40B4-BE49-F238E27FC236}">
                    <a16:creationId xmlns:a16="http://schemas.microsoft.com/office/drawing/2014/main" id="{1E52F3D8-AFD9-47EE-A326-3BBFD682FB17}"/>
                  </a:ext>
                </a:extLst>
              </p:cNvPr>
              <p:cNvPicPr/>
              <p:nvPr/>
            </p:nvPicPr>
            <p:blipFill>
              <a:blip r:embed="rId83"/>
              <a:stretch>
                <a:fillRect/>
              </a:stretch>
            </p:blipFill>
            <p:spPr>
              <a:xfrm>
                <a:off x="1962773" y="4865701"/>
                <a:ext cx="882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204" name="잉크 203">
                <a:extLst>
                  <a:ext uri="{FF2B5EF4-FFF2-40B4-BE49-F238E27FC236}">
                    <a16:creationId xmlns:a16="http://schemas.microsoft.com/office/drawing/2014/main" id="{AC6498BE-0036-4348-827A-D60CDD981AED}"/>
                  </a:ext>
                </a:extLst>
              </p14:cNvPr>
              <p14:cNvContentPartPr/>
              <p14:nvPr/>
            </p14:nvContentPartPr>
            <p14:xfrm>
              <a:off x="2276693" y="4874701"/>
              <a:ext cx="33480" cy="360"/>
            </p14:xfrm>
          </p:contentPart>
        </mc:Choice>
        <mc:Fallback xmlns="">
          <p:pic>
            <p:nvPicPr>
              <p:cNvPr id="204" name="잉크 203">
                <a:extLst>
                  <a:ext uri="{FF2B5EF4-FFF2-40B4-BE49-F238E27FC236}">
                    <a16:creationId xmlns:a16="http://schemas.microsoft.com/office/drawing/2014/main" id="{AC6498BE-0036-4348-827A-D60CDD981AED}"/>
                  </a:ext>
                </a:extLst>
              </p:cNvPr>
              <p:cNvPicPr/>
              <p:nvPr/>
            </p:nvPicPr>
            <p:blipFill>
              <a:blip r:embed="rId103"/>
              <a:stretch>
                <a:fillRect/>
              </a:stretch>
            </p:blipFill>
            <p:spPr>
              <a:xfrm>
                <a:off x="2267693" y="4865701"/>
                <a:ext cx="51120" cy="18000"/>
              </a:xfrm>
              <a:prstGeom prst="rect">
                <a:avLst/>
              </a:prstGeom>
            </p:spPr>
          </p:pic>
        </mc:Fallback>
      </mc:AlternateContent>
      <p:grpSp>
        <p:nvGrpSpPr>
          <p:cNvPr id="220" name="그룹 219">
            <a:extLst>
              <a:ext uri="{FF2B5EF4-FFF2-40B4-BE49-F238E27FC236}">
                <a16:creationId xmlns:a16="http://schemas.microsoft.com/office/drawing/2014/main" id="{70ADFD4E-25DC-4516-A30A-77CFBEA9BBF5}"/>
              </a:ext>
            </a:extLst>
          </p:cNvPr>
          <p:cNvGrpSpPr/>
          <p:nvPr/>
        </p:nvGrpSpPr>
        <p:grpSpPr>
          <a:xfrm>
            <a:off x="2608973" y="4857061"/>
            <a:ext cx="285480" cy="360"/>
            <a:chOff x="2447608" y="4659836"/>
            <a:chExt cx="285480" cy="360"/>
          </a:xfrm>
        </p:grpSpPr>
        <mc:AlternateContent xmlns:mc="http://schemas.openxmlformats.org/markup-compatibility/2006" xmlns:p14="http://schemas.microsoft.com/office/powerpoint/2010/main">
          <mc:Choice Requires="p14">
            <p:contentPart p14:bwMode="auto" r:id="rId108">
              <p14:nvContentPartPr>
                <p14:cNvPr id="205" name="잉크 204">
                  <a:extLst>
                    <a:ext uri="{FF2B5EF4-FFF2-40B4-BE49-F238E27FC236}">
                      <a16:creationId xmlns:a16="http://schemas.microsoft.com/office/drawing/2014/main" id="{31BFB749-BBFD-4D0F-8E1E-A39CD2912D2A}"/>
                    </a:ext>
                  </a:extLst>
                </p14:cNvPr>
                <p14:cNvContentPartPr/>
                <p14:nvPr/>
              </p14:nvContentPartPr>
              <p14:xfrm>
                <a:off x="2447608" y="4659836"/>
                <a:ext cx="88560" cy="360"/>
              </p14:xfrm>
            </p:contentPart>
          </mc:Choice>
          <mc:Fallback xmlns="">
            <p:pic>
              <p:nvPicPr>
                <p:cNvPr id="205" name="잉크 204">
                  <a:extLst>
                    <a:ext uri="{FF2B5EF4-FFF2-40B4-BE49-F238E27FC236}">
                      <a16:creationId xmlns:a16="http://schemas.microsoft.com/office/drawing/2014/main" id="{31BFB749-BBFD-4D0F-8E1E-A39CD2912D2A}"/>
                    </a:ext>
                  </a:extLst>
                </p:cNvPr>
                <p:cNvPicPr/>
                <p:nvPr/>
              </p:nvPicPr>
              <p:blipFill>
                <a:blip r:embed="rId109"/>
                <a:stretch>
                  <a:fillRect/>
                </a:stretch>
              </p:blipFill>
              <p:spPr>
                <a:xfrm>
                  <a:off x="2438608" y="4650836"/>
                  <a:ext cx="1062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206" name="잉크 205">
                  <a:extLst>
                    <a:ext uri="{FF2B5EF4-FFF2-40B4-BE49-F238E27FC236}">
                      <a16:creationId xmlns:a16="http://schemas.microsoft.com/office/drawing/2014/main" id="{1626F6CD-141A-402A-9B1F-8C682FCD903F}"/>
                    </a:ext>
                  </a:extLst>
                </p14:cNvPr>
                <p14:cNvContentPartPr/>
                <p14:nvPr/>
              </p14:nvContentPartPr>
              <p14:xfrm>
                <a:off x="2653528" y="4659836"/>
                <a:ext cx="79560" cy="360"/>
              </p14:xfrm>
            </p:contentPart>
          </mc:Choice>
          <mc:Fallback xmlns="">
            <p:pic>
              <p:nvPicPr>
                <p:cNvPr id="206" name="잉크 205">
                  <a:extLst>
                    <a:ext uri="{FF2B5EF4-FFF2-40B4-BE49-F238E27FC236}">
                      <a16:creationId xmlns:a16="http://schemas.microsoft.com/office/drawing/2014/main" id="{1626F6CD-141A-402A-9B1F-8C682FCD903F}"/>
                    </a:ext>
                  </a:extLst>
                </p:cNvPr>
                <p:cNvPicPr/>
                <p:nvPr/>
              </p:nvPicPr>
              <p:blipFill>
                <a:blip r:embed="rId111"/>
                <a:stretch>
                  <a:fillRect/>
                </a:stretch>
              </p:blipFill>
              <p:spPr>
                <a:xfrm>
                  <a:off x="2644569" y="4650836"/>
                  <a:ext cx="97121" cy="18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12">
            <p14:nvContentPartPr>
              <p14:cNvPr id="207" name="잉크 206">
                <a:extLst>
                  <a:ext uri="{FF2B5EF4-FFF2-40B4-BE49-F238E27FC236}">
                    <a16:creationId xmlns:a16="http://schemas.microsoft.com/office/drawing/2014/main" id="{823DD4DD-9897-428B-8B2D-08E1BF8FB9DB}"/>
                  </a:ext>
                </a:extLst>
              </p14:cNvPr>
              <p14:cNvContentPartPr/>
              <p14:nvPr/>
            </p14:nvContentPartPr>
            <p14:xfrm>
              <a:off x="3128453" y="4848061"/>
              <a:ext cx="70560" cy="360"/>
            </p14:xfrm>
          </p:contentPart>
        </mc:Choice>
        <mc:Fallback xmlns="">
          <p:pic>
            <p:nvPicPr>
              <p:cNvPr id="207" name="잉크 206">
                <a:extLst>
                  <a:ext uri="{FF2B5EF4-FFF2-40B4-BE49-F238E27FC236}">
                    <a16:creationId xmlns:a16="http://schemas.microsoft.com/office/drawing/2014/main" id="{823DD4DD-9897-428B-8B2D-08E1BF8FB9DB}"/>
                  </a:ext>
                </a:extLst>
              </p:cNvPr>
              <p:cNvPicPr/>
              <p:nvPr/>
            </p:nvPicPr>
            <p:blipFill>
              <a:blip r:embed="rId83"/>
              <a:stretch>
                <a:fillRect/>
              </a:stretch>
            </p:blipFill>
            <p:spPr>
              <a:xfrm>
                <a:off x="3119453" y="4839061"/>
                <a:ext cx="88200" cy="18000"/>
              </a:xfrm>
              <a:prstGeom prst="rect">
                <a:avLst/>
              </a:prstGeom>
            </p:spPr>
          </p:pic>
        </mc:Fallback>
      </mc:AlternateContent>
      <p:grpSp>
        <p:nvGrpSpPr>
          <p:cNvPr id="219" name="그룹 218">
            <a:extLst>
              <a:ext uri="{FF2B5EF4-FFF2-40B4-BE49-F238E27FC236}">
                <a16:creationId xmlns:a16="http://schemas.microsoft.com/office/drawing/2014/main" id="{F690FFD7-013C-4C2C-B0C5-E4E75C0875FE}"/>
              </a:ext>
            </a:extLst>
          </p:cNvPr>
          <p:cNvGrpSpPr/>
          <p:nvPr/>
        </p:nvGrpSpPr>
        <p:grpSpPr>
          <a:xfrm>
            <a:off x="3406373" y="4821061"/>
            <a:ext cx="635760" cy="806400"/>
            <a:chOff x="3245008" y="4623836"/>
            <a:chExt cx="635760" cy="806400"/>
          </a:xfrm>
        </p:grpSpPr>
        <mc:AlternateContent xmlns:mc="http://schemas.openxmlformats.org/markup-compatibility/2006" xmlns:p14="http://schemas.microsoft.com/office/powerpoint/2010/main">
          <mc:Choice Requires="p14">
            <p:contentPart p14:bwMode="auto" r:id="rId113">
              <p14:nvContentPartPr>
                <p14:cNvPr id="17" name="잉크 16">
                  <a:extLst>
                    <a:ext uri="{FF2B5EF4-FFF2-40B4-BE49-F238E27FC236}">
                      <a16:creationId xmlns:a16="http://schemas.microsoft.com/office/drawing/2014/main" id="{E336FFE0-4EBC-4290-A336-1E53D6087F4E}"/>
                    </a:ext>
                  </a:extLst>
                </p14:cNvPr>
                <p14:cNvContentPartPr/>
                <p14:nvPr/>
              </p14:nvContentPartPr>
              <p14:xfrm>
                <a:off x="3460648" y="4686836"/>
                <a:ext cx="360" cy="734400"/>
              </p14:xfrm>
            </p:contentPart>
          </mc:Choice>
          <mc:Fallback xmlns="">
            <p:pic>
              <p:nvPicPr>
                <p:cNvPr id="17" name="잉크 16">
                  <a:extLst>
                    <a:ext uri="{FF2B5EF4-FFF2-40B4-BE49-F238E27FC236}">
                      <a16:creationId xmlns:a16="http://schemas.microsoft.com/office/drawing/2014/main" id="{E336FFE0-4EBC-4290-A336-1E53D6087F4E}"/>
                    </a:ext>
                  </a:extLst>
                </p:cNvPr>
                <p:cNvPicPr/>
                <p:nvPr/>
              </p:nvPicPr>
              <p:blipFill>
                <a:blip r:embed="rId114"/>
                <a:stretch>
                  <a:fillRect/>
                </a:stretch>
              </p:blipFill>
              <p:spPr>
                <a:xfrm>
                  <a:off x="3451648" y="4677836"/>
                  <a:ext cx="18000" cy="75204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18" name="잉크 17">
                  <a:extLst>
                    <a:ext uri="{FF2B5EF4-FFF2-40B4-BE49-F238E27FC236}">
                      <a16:creationId xmlns:a16="http://schemas.microsoft.com/office/drawing/2014/main" id="{BA982596-B969-4CC1-85EB-838B596C2816}"/>
                    </a:ext>
                  </a:extLst>
                </p14:cNvPr>
                <p14:cNvContentPartPr/>
                <p14:nvPr/>
              </p14:nvContentPartPr>
              <p14:xfrm>
                <a:off x="3460648" y="4668476"/>
                <a:ext cx="268920" cy="761760"/>
              </p14:xfrm>
            </p:contentPart>
          </mc:Choice>
          <mc:Fallback xmlns="">
            <p:pic>
              <p:nvPicPr>
                <p:cNvPr id="18" name="잉크 17">
                  <a:extLst>
                    <a:ext uri="{FF2B5EF4-FFF2-40B4-BE49-F238E27FC236}">
                      <a16:creationId xmlns:a16="http://schemas.microsoft.com/office/drawing/2014/main" id="{BA982596-B969-4CC1-85EB-838B596C2816}"/>
                    </a:ext>
                  </a:extLst>
                </p:cNvPr>
                <p:cNvPicPr/>
                <p:nvPr/>
              </p:nvPicPr>
              <p:blipFill>
                <a:blip r:embed="rId116"/>
                <a:stretch>
                  <a:fillRect/>
                </a:stretch>
              </p:blipFill>
              <p:spPr>
                <a:xfrm>
                  <a:off x="3451648" y="4659476"/>
                  <a:ext cx="286560" cy="77940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208" name="잉크 207">
                  <a:extLst>
                    <a:ext uri="{FF2B5EF4-FFF2-40B4-BE49-F238E27FC236}">
                      <a16:creationId xmlns:a16="http://schemas.microsoft.com/office/drawing/2014/main" id="{6A514369-976B-4A81-84BF-717A3645E74F}"/>
                    </a:ext>
                  </a:extLst>
                </p14:cNvPr>
                <p14:cNvContentPartPr/>
                <p14:nvPr/>
              </p14:nvContentPartPr>
              <p14:xfrm>
                <a:off x="3245008" y="4641476"/>
                <a:ext cx="88920" cy="360"/>
              </p14:xfrm>
            </p:contentPart>
          </mc:Choice>
          <mc:Fallback xmlns="">
            <p:pic>
              <p:nvPicPr>
                <p:cNvPr id="208" name="잉크 207">
                  <a:extLst>
                    <a:ext uri="{FF2B5EF4-FFF2-40B4-BE49-F238E27FC236}">
                      <a16:creationId xmlns:a16="http://schemas.microsoft.com/office/drawing/2014/main" id="{6A514369-976B-4A81-84BF-717A3645E74F}"/>
                    </a:ext>
                  </a:extLst>
                </p:cNvPr>
                <p:cNvPicPr/>
                <p:nvPr/>
              </p:nvPicPr>
              <p:blipFill>
                <a:blip r:embed="rId109"/>
                <a:stretch>
                  <a:fillRect/>
                </a:stretch>
              </p:blipFill>
              <p:spPr>
                <a:xfrm>
                  <a:off x="3236008" y="4632476"/>
                  <a:ext cx="10656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209" name="잉크 208">
                  <a:extLst>
                    <a:ext uri="{FF2B5EF4-FFF2-40B4-BE49-F238E27FC236}">
                      <a16:creationId xmlns:a16="http://schemas.microsoft.com/office/drawing/2014/main" id="{C5941995-BCF7-4855-9C2F-38D99690EF16}"/>
                    </a:ext>
                  </a:extLst>
                </p14:cNvPr>
                <p14:cNvContentPartPr/>
                <p14:nvPr/>
              </p14:nvContentPartPr>
              <p14:xfrm>
                <a:off x="3522928" y="4623836"/>
                <a:ext cx="61560" cy="360"/>
              </p14:xfrm>
            </p:contentPart>
          </mc:Choice>
          <mc:Fallback xmlns="">
            <p:pic>
              <p:nvPicPr>
                <p:cNvPr id="209" name="잉크 208">
                  <a:extLst>
                    <a:ext uri="{FF2B5EF4-FFF2-40B4-BE49-F238E27FC236}">
                      <a16:creationId xmlns:a16="http://schemas.microsoft.com/office/drawing/2014/main" id="{C5941995-BCF7-4855-9C2F-38D99690EF16}"/>
                    </a:ext>
                  </a:extLst>
                </p:cNvPr>
                <p:cNvPicPr/>
                <p:nvPr/>
              </p:nvPicPr>
              <p:blipFill>
                <a:blip r:embed="rId119"/>
                <a:stretch>
                  <a:fillRect/>
                </a:stretch>
              </p:blipFill>
              <p:spPr>
                <a:xfrm>
                  <a:off x="3513928" y="4614836"/>
                  <a:ext cx="792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210" name="잉크 209">
                  <a:extLst>
                    <a:ext uri="{FF2B5EF4-FFF2-40B4-BE49-F238E27FC236}">
                      <a16:creationId xmlns:a16="http://schemas.microsoft.com/office/drawing/2014/main" id="{FE9657C8-906B-481B-8440-8975099E35D7}"/>
                    </a:ext>
                  </a:extLst>
                </p14:cNvPr>
                <p14:cNvContentPartPr/>
                <p14:nvPr/>
              </p14:nvContentPartPr>
              <p14:xfrm>
                <a:off x="3800848" y="4623836"/>
                <a:ext cx="79920" cy="360"/>
              </p14:xfrm>
            </p:contentPart>
          </mc:Choice>
          <mc:Fallback xmlns="">
            <p:pic>
              <p:nvPicPr>
                <p:cNvPr id="210" name="잉크 209">
                  <a:extLst>
                    <a:ext uri="{FF2B5EF4-FFF2-40B4-BE49-F238E27FC236}">
                      <a16:creationId xmlns:a16="http://schemas.microsoft.com/office/drawing/2014/main" id="{FE9657C8-906B-481B-8440-8975099E35D7}"/>
                    </a:ext>
                  </a:extLst>
                </p:cNvPr>
                <p:cNvPicPr/>
                <p:nvPr/>
              </p:nvPicPr>
              <p:blipFill>
                <a:blip r:embed="rId111"/>
                <a:stretch>
                  <a:fillRect/>
                </a:stretch>
              </p:blipFill>
              <p:spPr>
                <a:xfrm>
                  <a:off x="3791888" y="4614836"/>
                  <a:ext cx="97481" cy="18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21">
            <p14:nvContentPartPr>
              <p14:cNvPr id="211" name="잉크 210">
                <a:extLst>
                  <a:ext uri="{FF2B5EF4-FFF2-40B4-BE49-F238E27FC236}">
                    <a16:creationId xmlns:a16="http://schemas.microsoft.com/office/drawing/2014/main" id="{3071AEF6-956D-4F6D-BDAA-CBA4BAE3170F}"/>
                  </a:ext>
                </a:extLst>
              </p14:cNvPr>
              <p14:cNvContentPartPr/>
              <p14:nvPr/>
            </p14:nvContentPartPr>
            <p14:xfrm>
              <a:off x="4258133" y="4821061"/>
              <a:ext cx="33120" cy="360"/>
            </p14:xfrm>
          </p:contentPart>
        </mc:Choice>
        <mc:Fallback xmlns="">
          <p:pic>
            <p:nvPicPr>
              <p:cNvPr id="211" name="잉크 210">
                <a:extLst>
                  <a:ext uri="{FF2B5EF4-FFF2-40B4-BE49-F238E27FC236}">
                    <a16:creationId xmlns:a16="http://schemas.microsoft.com/office/drawing/2014/main" id="{3071AEF6-956D-4F6D-BDAA-CBA4BAE3170F}"/>
                  </a:ext>
                </a:extLst>
              </p:cNvPr>
              <p:cNvPicPr/>
              <p:nvPr/>
            </p:nvPicPr>
            <p:blipFill>
              <a:blip r:embed="rId103"/>
              <a:stretch>
                <a:fillRect/>
              </a:stretch>
            </p:blipFill>
            <p:spPr>
              <a:xfrm>
                <a:off x="4249133" y="4812061"/>
                <a:ext cx="50760" cy="18000"/>
              </a:xfrm>
              <a:prstGeom prst="rect">
                <a:avLst/>
              </a:prstGeom>
            </p:spPr>
          </p:pic>
        </mc:Fallback>
      </mc:AlternateContent>
      <p:grpSp>
        <p:nvGrpSpPr>
          <p:cNvPr id="218" name="그룹 217">
            <a:extLst>
              <a:ext uri="{FF2B5EF4-FFF2-40B4-BE49-F238E27FC236}">
                <a16:creationId xmlns:a16="http://schemas.microsoft.com/office/drawing/2014/main" id="{B7C72E74-83B3-4539-964F-D3CC318099AD}"/>
              </a:ext>
            </a:extLst>
          </p:cNvPr>
          <p:cNvGrpSpPr/>
          <p:nvPr/>
        </p:nvGrpSpPr>
        <p:grpSpPr>
          <a:xfrm>
            <a:off x="4580693" y="4776421"/>
            <a:ext cx="536040" cy="27360"/>
            <a:chOff x="4419328" y="4579196"/>
            <a:chExt cx="536040" cy="27360"/>
          </a:xfrm>
        </p:grpSpPr>
        <mc:AlternateContent xmlns:mc="http://schemas.openxmlformats.org/markup-compatibility/2006" xmlns:p14="http://schemas.microsoft.com/office/powerpoint/2010/main">
          <mc:Choice Requires="p14">
            <p:contentPart p14:bwMode="auto" r:id="rId122">
              <p14:nvContentPartPr>
                <p14:cNvPr id="212" name="잉크 211">
                  <a:extLst>
                    <a:ext uri="{FF2B5EF4-FFF2-40B4-BE49-F238E27FC236}">
                      <a16:creationId xmlns:a16="http://schemas.microsoft.com/office/drawing/2014/main" id="{A97A54B9-D1F4-43B1-B966-1861FB8BD0E0}"/>
                    </a:ext>
                  </a:extLst>
                </p14:cNvPr>
                <p14:cNvContentPartPr/>
                <p14:nvPr/>
              </p14:nvContentPartPr>
              <p14:xfrm>
                <a:off x="4419328" y="4606196"/>
                <a:ext cx="70560" cy="360"/>
              </p14:xfrm>
            </p:contentPart>
          </mc:Choice>
          <mc:Fallback xmlns="">
            <p:pic>
              <p:nvPicPr>
                <p:cNvPr id="212" name="잉크 211">
                  <a:extLst>
                    <a:ext uri="{FF2B5EF4-FFF2-40B4-BE49-F238E27FC236}">
                      <a16:creationId xmlns:a16="http://schemas.microsoft.com/office/drawing/2014/main" id="{A97A54B9-D1F4-43B1-B966-1861FB8BD0E0}"/>
                    </a:ext>
                  </a:extLst>
                </p:cNvPr>
                <p:cNvPicPr/>
                <p:nvPr/>
              </p:nvPicPr>
              <p:blipFill>
                <a:blip r:embed="rId83"/>
                <a:stretch>
                  <a:fillRect/>
                </a:stretch>
              </p:blipFill>
              <p:spPr>
                <a:xfrm>
                  <a:off x="4410328" y="4597196"/>
                  <a:ext cx="882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213" name="잉크 212">
                  <a:extLst>
                    <a:ext uri="{FF2B5EF4-FFF2-40B4-BE49-F238E27FC236}">
                      <a16:creationId xmlns:a16="http://schemas.microsoft.com/office/drawing/2014/main" id="{B0802E79-8794-4878-B2C6-F93C14B429C5}"/>
                    </a:ext>
                  </a:extLst>
                </p14:cNvPr>
                <p14:cNvContentPartPr/>
                <p14:nvPr/>
              </p14:nvContentPartPr>
              <p14:xfrm>
                <a:off x="4679608" y="4593236"/>
                <a:ext cx="48240" cy="3960"/>
              </p14:xfrm>
            </p:contentPart>
          </mc:Choice>
          <mc:Fallback xmlns="">
            <p:pic>
              <p:nvPicPr>
                <p:cNvPr id="213" name="잉크 212">
                  <a:extLst>
                    <a:ext uri="{FF2B5EF4-FFF2-40B4-BE49-F238E27FC236}">
                      <a16:creationId xmlns:a16="http://schemas.microsoft.com/office/drawing/2014/main" id="{B0802E79-8794-4878-B2C6-F93C14B429C5}"/>
                    </a:ext>
                  </a:extLst>
                </p:cNvPr>
                <p:cNvPicPr/>
                <p:nvPr/>
              </p:nvPicPr>
              <p:blipFill>
                <a:blip r:embed="rId124"/>
                <a:stretch>
                  <a:fillRect/>
                </a:stretch>
              </p:blipFill>
              <p:spPr>
                <a:xfrm>
                  <a:off x="4670540" y="4584236"/>
                  <a:ext cx="66013" cy="2160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214" name="잉크 213">
                  <a:extLst>
                    <a:ext uri="{FF2B5EF4-FFF2-40B4-BE49-F238E27FC236}">
                      <a16:creationId xmlns:a16="http://schemas.microsoft.com/office/drawing/2014/main" id="{66D5F31D-1DE5-46DA-A18C-D907C4F50E5D}"/>
                    </a:ext>
                  </a:extLst>
                </p14:cNvPr>
                <p14:cNvContentPartPr/>
                <p14:nvPr/>
              </p14:nvContentPartPr>
              <p14:xfrm>
                <a:off x="4903168" y="4579196"/>
                <a:ext cx="52200" cy="360"/>
              </p14:xfrm>
            </p:contentPart>
          </mc:Choice>
          <mc:Fallback xmlns="">
            <p:pic>
              <p:nvPicPr>
                <p:cNvPr id="214" name="잉크 213">
                  <a:extLst>
                    <a:ext uri="{FF2B5EF4-FFF2-40B4-BE49-F238E27FC236}">
                      <a16:creationId xmlns:a16="http://schemas.microsoft.com/office/drawing/2014/main" id="{66D5F31D-1DE5-46DA-A18C-D907C4F50E5D}"/>
                    </a:ext>
                  </a:extLst>
                </p:cNvPr>
                <p:cNvPicPr/>
                <p:nvPr/>
              </p:nvPicPr>
              <p:blipFill>
                <a:blip r:embed="rId100"/>
                <a:stretch>
                  <a:fillRect/>
                </a:stretch>
              </p:blipFill>
              <p:spPr>
                <a:xfrm>
                  <a:off x="4894168" y="4570196"/>
                  <a:ext cx="69840" cy="18000"/>
                </a:xfrm>
                <a:prstGeom prst="rect">
                  <a:avLst/>
                </a:prstGeom>
              </p:spPr>
            </p:pic>
          </mc:Fallback>
        </mc:AlternateContent>
      </p:grpSp>
      <p:grpSp>
        <p:nvGrpSpPr>
          <p:cNvPr id="223" name="그룹 222">
            <a:extLst>
              <a:ext uri="{FF2B5EF4-FFF2-40B4-BE49-F238E27FC236}">
                <a16:creationId xmlns:a16="http://schemas.microsoft.com/office/drawing/2014/main" id="{D7E75EB7-7909-4256-9086-3515BD003FE9}"/>
              </a:ext>
            </a:extLst>
          </p:cNvPr>
          <p:cNvGrpSpPr/>
          <p:nvPr/>
        </p:nvGrpSpPr>
        <p:grpSpPr>
          <a:xfrm>
            <a:off x="5280173" y="3915661"/>
            <a:ext cx="161640" cy="9000"/>
            <a:chOff x="5118808" y="3718436"/>
            <a:chExt cx="161640" cy="9000"/>
          </a:xfrm>
        </p:grpSpPr>
        <mc:AlternateContent xmlns:mc="http://schemas.openxmlformats.org/markup-compatibility/2006" xmlns:p14="http://schemas.microsoft.com/office/powerpoint/2010/main">
          <mc:Choice Requires="p14">
            <p:contentPart p14:bwMode="auto" r:id="rId126">
              <p14:nvContentPartPr>
                <p14:cNvPr id="195" name="잉크 194">
                  <a:extLst>
                    <a:ext uri="{FF2B5EF4-FFF2-40B4-BE49-F238E27FC236}">
                      <a16:creationId xmlns:a16="http://schemas.microsoft.com/office/drawing/2014/main" id="{9F7691B5-CBD6-4893-82F8-6C10375A1CE6}"/>
                    </a:ext>
                  </a:extLst>
                </p14:cNvPr>
                <p14:cNvContentPartPr/>
                <p14:nvPr/>
              </p14:nvContentPartPr>
              <p14:xfrm>
                <a:off x="5118808" y="3727076"/>
                <a:ext cx="24480" cy="360"/>
              </p14:xfrm>
            </p:contentPart>
          </mc:Choice>
          <mc:Fallback xmlns="">
            <p:pic>
              <p:nvPicPr>
                <p:cNvPr id="195" name="잉크 194">
                  <a:extLst>
                    <a:ext uri="{FF2B5EF4-FFF2-40B4-BE49-F238E27FC236}">
                      <a16:creationId xmlns:a16="http://schemas.microsoft.com/office/drawing/2014/main" id="{9F7691B5-CBD6-4893-82F8-6C10375A1CE6}"/>
                    </a:ext>
                  </a:extLst>
                </p:cNvPr>
                <p:cNvPicPr/>
                <p:nvPr/>
              </p:nvPicPr>
              <p:blipFill>
                <a:blip r:embed="rId79"/>
                <a:stretch>
                  <a:fillRect/>
                </a:stretch>
              </p:blipFill>
              <p:spPr>
                <a:xfrm>
                  <a:off x="5109938" y="3718076"/>
                  <a:ext cx="41864"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196" name="잉크 195">
                  <a:extLst>
                    <a:ext uri="{FF2B5EF4-FFF2-40B4-BE49-F238E27FC236}">
                      <a16:creationId xmlns:a16="http://schemas.microsoft.com/office/drawing/2014/main" id="{70B67529-EE12-457F-8E3B-C732993A5958}"/>
                    </a:ext>
                  </a:extLst>
                </p14:cNvPr>
                <p14:cNvContentPartPr/>
                <p14:nvPr/>
              </p14:nvContentPartPr>
              <p14:xfrm>
                <a:off x="5280088" y="3718436"/>
                <a:ext cx="360" cy="360"/>
              </p14:xfrm>
            </p:contentPart>
          </mc:Choice>
          <mc:Fallback xmlns="">
            <p:pic>
              <p:nvPicPr>
                <p:cNvPr id="196" name="잉크 195">
                  <a:extLst>
                    <a:ext uri="{FF2B5EF4-FFF2-40B4-BE49-F238E27FC236}">
                      <a16:creationId xmlns:a16="http://schemas.microsoft.com/office/drawing/2014/main" id="{70B67529-EE12-457F-8E3B-C732993A5958}"/>
                    </a:ext>
                  </a:extLst>
                </p:cNvPr>
                <p:cNvPicPr/>
                <p:nvPr/>
              </p:nvPicPr>
              <p:blipFill>
                <a:blip r:embed="rId34"/>
                <a:stretch>
                  <a:fillRect/>
                </a:stretch>
              </p:blipFill>
              <p:spPr>
                <a:xfrm>
                  <a:off x="5271088" y="3709436"/>
                  <a:ext cx="18000" cy="18000"/>
                </a:xfrm>
                <a:prstGeom prst="rect">
                  <a:avLst/>
                </a:prstGeom>
              </p:spPr>
            </p:pic>
          </mc:Fallback>
        </mc:AlternateContent>
      </p:grpSp>
      <p:grpSp>
        <p:nvGrpSpPr>
          <p:cNvPr id="268" name="그룹 267">
            <a:extLst>
              <a:ext uri="{FF2B5EF4-FFF2-40B4-BE49-F238E27FC236}">
                <a16:creationId xmlns:a16="http://schemas.microsoft.com/office/drawing/2014/main" id="{1BB7F085-895F-4453-94E3-E64600132510}"/>
              </a:ext>
            </a:extLst>
          </p:cNvPr>
          <p:cNvGrpSpPr/>
          <p:nvPr/>
        </p:nvGrpSpPr>
        <p:grpSpPr>
          <a:xfrm>
            <a:off x="5343173" y="4749061"/>
            <a:ext cx="1209240" cy="765360"/>
            <a:chOff x="5181808" y="4551836"/>
            <a:chExt cx="1209240" cy="765360"/>
          </a:xfrm>
        </p:grpSpPr>
        <mc:AlternateContent xmlns:mc="http://schemas.openxmlformats.org/markup-compatibility/2006" xmlns:p14="http://schemas.microsoft.com/office/powerpoint/2010/main">
          <mc:Choice Requires="p14">
            <p:contentPart p14:bwMode="auto" r:id="rId128">
              <p14:nvContentPartPr>
                <p14:cNvPr id="215" name="잉크 214">
                  <a:extLst>
                    <a:ext uri="{FF2B5EF4-FFF2-40B4-BE49-F238E27FC236}">
                      <a16:creationId xmlns:a16="http://schemas.microsoft.com/office/drawing/2014/main" id="{A424D33A-EB3B-457F-B249-7193ADAEAEBC}"/>
                    </a:ext>
                  </a:extLst>
                </p14:cNvPr>
                <p14:cNvContentPartPr/>
                <p14:nvPr/>
              </p14:nvContentPartPr>
              <p14:xfrm>
                <a:off x="5181808" y="4551836"/>
                <a:ext cx="33120" cy="360"/>
              </p14:xfrm>
            </p:contentPart>
          </mc:Choice>
          <mc:Fallback xmlns="">
            <p:pic>
              <p:nvPicPr>
                <p:cNvPr id="215" name="잉크 214">
                  <a:extLst>
                    <a:ext uri="{FF2B5EF4-FFF2-40B4-BE49-F238E27FC236}">
                      <a16:creationId xmlns:a16="http://schemas.microsoft.com/office/drawing/2014/main" id="{A424D33A-EB3B-457F-B249-7193ADAEAEBC}"/>
                    </a:ext>
                  </a:extLst>
                </p:cNvPr>
                <p:cNvPicPr/>
                <p:nvPr/>
              </p:nvPicPr>
              <p:blipFill>
                <a:blip r:embed="rId103"/>
                <a:stretch>
                  <a:fillRect/>
                </a:stretch>
              </p:blipFill>
              <p:spPr>
                <a:xfrm>
                  <a:off x="5172808" y="4542836"/>
                  <a:ext cx="5076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216" name="잉크 215">
                  <a:extLst>
                    <a:ext uri="{FF2B5EF4-FFF2-40B4-BE49-F238E27FC236}">
                      <a16:creationId xmlns:a16="http://schemas.microsoft.com/office/drawing/2014/main" id="{39B63BAE-381F-433D-B380-C6B66C313863}"/>
                    </a:ext>
                  </a:extLst>
                </p14:cNvPr>
                <p14:cNvContentPartPr/>
                <p14:nvPr/>
              </p14:nvContentPartPr>
              <p14:xfrm>
                <a:off x="5343088" y="4551836"/>
                <a:ext cx="1800" cy="360"/>
              </p14:xfrm>
            </p:contentPart>
          </mc:Choice>
          <mc:Fallback xmlns="">
            <p:pic>
              <p:nvPicPr>
                <p:cNvPr id="216" name="잉크 215">
                  <a:extLst>
                    <a:ext uri="{FF2B5EF4-FFF2-40B4-BE49-F238E27FC236}">
                      <a16:creationId xmlns:a16="http://schemas.microsoft.com/office/drawing/2014/main" id="{39B63BAE-381F-433D-B380-C6B66C313863}"/>
                    </a:ext>
                  </a:extLst>
                </p:cNvPr>
                <p:cNvPicPr/>
                <p:nvPr/>
              </p:nvPicPr>
              <p:blipFill>
                <a:blip r:embed="rId34"/>
                <a:stretch>
                  <a:fillRect/>
                </a:stretch>
              </p:blipFill>
              <p:spPr>
                <a:xfrm>
                  <a:off x="5335588" y="4542836"/>
                  <a:ext cx="165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258" name="잉크 257">
                  <a:extLst>
                    <a:ext uri="{FF2B5EF4-FFF2-40B4-BE49-F238E27FC236}">
                      <a16:creationId xmlns:a16="http://schemas.microsoft.com/office/drawing/2014/main" id="{0A6960AE-EE49-4E1E-B126-2A474666CE80}"/>
                    </a:ext>
                  </a:extLst>
                </p14:cNvPr>
                <p14:cNvContentPartPr/>
                <p14:nvPr/>
              </p14:nvContentPartPr>
              <p14:xfrm>
                <a:off x="5333728" y="4560836"/>
                <a:ext cx="172080" cy="756360"/>
              </p14:xfrm>
            </p:contentPart>
          </mc:Choice>
          <mc:Fallback xmlns="">
            <p:pic>
              <p:nvPicPr>
                <p:cNvPr id="258" name="잉크 257">
                  <a:extLst>
                    <a:ext uri="{FF2B5EF4-FFF2-40B4-BE49-F238E27FC236}">
                      <a16:creationId xmlns:a16="http://schemas.microsoft.com/office/drawing/2014/main" id="{0A6960AE-EE49-4E1E-B126-2A474666CE80}"/>
                    </a:ext>
                  </a:extLst>
                </p:cNvPr>
                <p:cNvPicPr/>
                <p:nvPr/>
              </p:nvPicPr>
              <p:blipFill>
                <a:blip r:embed="rId131"/>
                <a:stretch>
                  <a:fillRect/>
                </a:stretch>
              </p:blipFill>
              <p:spPr>
                <a:xfrm>
                  <a:off x="5324728" y="4551836"/>
                  <a:ext cx="189720" cy="77400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259" name="잉크 258">
                  <a:extLst>
                    <a:ext uri="{FF2B5EF4-FFF2-40B4-BE49-F238E27FC236}">
                      <a16:creationId xmlns:a16="http://schemas.microsoft.com/office/drawing/2014/main" id="{004C0857-747B-4997-A6B2-F89B6A94660F}"/>
                    </a:ext>
                  </a:extLst>
                </p14:cNvPr>
                <p14:cNvContentPartPr/>
                <p14:nvPr/>
              </p14:nvContentPartPr>
              <p14:xfrm>
                <a:off x="5629288" y="4827956"/>
                <a:ext cx="75240" cy="83880"/>
              </p14:xfrm>
            </p:contentPart>
          </mc:Choice>
          <mc:Fallback xmlns="">
            <p:pic>
              <p:nvPicPr>
                <p:cNvPr id="259" name="잉크 258">
                  <a:extLst>
                    <a:ext uri="{FF2B5EF4-FFF2-40B4-BE49-F238E27FC236}">
                      <a16:creationId xmlns:a16="http://schemas.microsoft.com/office/drawing/2014/main" id="{004C0857-747B-4997-A6B2-F89B6A94660F}"/>
                    </a:ext>
                  </a:extLst>
                </p:cNvPr>
                <p:cNvPicPr/>
                <p:nvPr/>
              </p:nvPicPr>
              <p:blipFill>
                <a:blip r:embed="rId133"/>
                <a:stretch>
                  <a:fillRect/>
                </a:stretch>
              </p:blipFill>
              <p:spPr>
                <a:xfrm>
                  <a:off x="5620288" y="4818956"/>
                  <a:ext cx="92880" cy="10152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260" name="잉크 259">
                  <a:extLst>
                    <a:ext uri="{FF2B5EF4-FFF2-40B4-BE49-F238E27FC236}">
                      <a16:creationId xmlns:a16="http://schemas.microsoft.com/office/drawing/2014/main" id="{44D4C3CB-9CE5-4452-905A-47BE7622C68C}"/>
                    </a:ext>
                  </a:extLst>
                </p14:cNvPr>
                <p14:cNvContentPartPr/>
                <p14:nvPr/>
              </p14:nvContentPartPr>
              <p14:xfrm>
                <a:off x="5790928" y="4919756"/>
                <a:ext cx="1800" cy="360"/>
              </p14:xfrm>
            </p:contentPart>
          </mc:Choice>
          <mc:Fallback xmlns="">
            <p:pic>
              <p:nvPicPr>
                <p:cNvPr id="260" name="잉크 259">
                  <a:extLst>
                    <a:ext uri="{FF2B5EF4-FFF2-40B4-BE49-F238E27FC236}">
                      <a16:creationId xmlns:a16="http://schemas.microsoft.com/office/drawing/2014/main" id="{44D4C3CB-9CE5-4452-905A-47BE7622C68C}"/>
                    </a:ext>
                  </a:extLst>
                </p:cNvPr>
                <p:cNvPicPr/>
                <p:nvPr/>
              </p:nvPicPr>
              <p:blipFill>
                <a:blip r:embed="rId34"/>
                <a:stretch>
                  <a:fillRect/>
                </a:stretch>
              </p:blipFill>
              <p:spPr>
                <a:xfrm>
                  <a:off x="5781928" y="4910756"/>
                  <a:ext cx="194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261" name="잉크 260">
                  <a:extLst>
                    <a:ext uri="{FF2B5EF4-FFF2-40B4-BE49-F238E27FC236}">
                      <a16:creationId xmlns:a16="http://schemas.microsoft.com/office/drawing/2014/main" id="{5F9D00A0-CB6E-45ED-B42F-8D60856A9743}"/>
                    </a:ext>
                  </a:extLst>
                </p14:cNvPr>
                <p14:cNvContentPartPr/>
                <p14:nvPr/>
              </p14:nvContentPartPr>
              <p14:xfrm>
                <a:off x="5896408" y="4812116"/>
                <a:ext cx="81720" cy="117720"/>
              </p14:xfrm>
            </p:contentPart>
          </mc:Choice>
          <mc:Fallback xmlns="">
            <p:pic>
              <p:nvPicPr>
                <p:cNvPr id="261" name="잉크 260">
                  <a:extLst>
                    <a:ext uri="{FF2B5EF4-FFF2-40B4-BE49-F238E27FC236}">
                      <a16:creationId xmlns:a16="http://schemas.microsoft.com/office/drawing/2014/main" id="{5F9D00A0-CB6E-45ED-B42F-8D60856A9743}"/>
                    </a:ext>
                  </a:extLst>
                </p:cNvPr>
                <p:cNvPicPr/>
                <p:nvPr/>
              </p:nvPicPr>
              <p:blipFill>
                <a:blip r:embed="rId136"/>
                <a:stretch>
                  <a:fillRect/>
                </a:stretch>
              </p:blipFill>
              <p:spPr>
                <a:xfrm>
                  <a:off x="5887408" y="4803116"/>
                  <a:ext cx="99360" cy="13536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262" name="잉크 261">
                  <a:extLst>
                    <a:ext uri="{FF2B5EF4-FFF2-40B4-BE49-F238E27FC236}">
                      <a16:creationId xmlns:a16="http://schemas.microsoft.com/office/drawing/2014/main" id="{5B0CBF3E-A801-4D82-9C56-B48268A012CD}"/>
                    </a:ext>
                  </a:extLst>
                </p14:cNvPr>
                <p14:cNvContentPartPr/>
                <p14:nvPr/>
              </p14:nvContentPartPr>
              <p14:xfrm>
                <a:off x="5943568" y="4838756"/>
                <a:ext cx="360" cy="152280"/>
              </p14:xfrm>
            </p:contentPart>
          </mc:Choice>
          <mc:Fallback xmlns="">
            <p:pic>
              <p:nvPicPr>
                <p:cNvPr id="262" name="잉크 261">
                  <a:extLst>
                    <a:ext uri="{FF2B5EF4-FFF2-40B4-BE49-F238E27FC236}">
                      <a16:creationId xmlns:a16="http://schemas.microsoft.com/office/drawing/2014/main" id="{5B0CBF3E-A801-4D82-9C56-B48268A012CD}"/>
                    </a:ext>
                  </a:extLst>
                </p:cNvPr>
                <p:cNvPicPr/>
                <p:nvPr/>
              </p:nvPicPr>
              <p:blipFill>
                <a:blip r:embed="rId138"/>
                <a:stretch>
                  <a:fillRect/>
                </a:stretch>
              </p:blipFill>
              <p:spPr>
                <a:xfrm>
                  <a:off x="5934568" y="4829756"/>
                  <a:ext cx="18000" cy="16992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264" name="잉크 263">
                  <a:extLst>
                    <a:ext uri="{FF2B5EF4-FFF2-40B4-BE49-F238E27FC236}">
                      <a16:creationId xmlns:a16="http://schemas.microsoft.com/office/drawing/2014/main" id="{50A22125-7313-4520-B1AC-BB46BE97692A}"/>
                    </a:ext>
                  </a:extLst>
                </p14:cNvPr>
                <p14:cNvContentPartPr/>
                <p14:nvPr/>
              </p14:nvContentPartPr>
              <p14:xfrm>
                <a:off x="6077488" y="4865756"/>
                <a:ext cx="61560" cy="360"/>
              </p14:xfrm>
            </p:contentPart>
          </mc:Choice>
          <mc:Fallback xmlns="">
            <p:pic>
              <p:nvPicPr>
                <p:cNvPr id="264" name="잉크 263">
                  <a:extLst>
                    <a:ext uri="{FF2B5EF4-FFF2-40B4-BE49-F238E27FC236}">
                      <a16:creationId xmlns:a16="http://schemas.microsoft.com/office/drawing/2014/main" id="{50A22125-7313-4520-B1AC-BB46BE97692A}"/>
                    </a:ext>
                  </a:extLst>
                </p:cNvPr>
                <p:cNvPicPr/>
                <p:nvPr/>
              </p:nvPicPr>
              <p:blipFill>
                <a:blip r:embed="rId119"/>
                <a:stretch>
                  <a:fillRect/>
                </a:stretch>
              </p:blipFill>
              <p:spPr>
                <a:xfrm>
                  <a:off x="6068488" y="4856756"/>
                  <a:ext cx="792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265" name="잉크 264">
                  <a:extLst>
                    <a:ext uri="{FF2B5EF4-FFF2-40B4-BE49-F238E27FC236}">
                      <a16:creationId xmlns:a16="http://schemas.microsoft.com/office/drawing/2014/main" id="{C31A3C86-F9EE-4CEC-B955-428676E7335F}"/>
                    </a:ext>
                  </a:extLst>
                </p14:cNvPr>
                <p14:cNvContentPartPr/>
                <p14:nvPr/>
              </p14:nvContentPartPr>
              <p14:xfrm>
                <a:off x="6077488" y="4928756"/>
                <a:ext cx="61560" cy="360"/>
              </p14:xfrm>
            </p:contentPart>
          </mc:Choice>
          <mc:Fallback xmlns="">
            <p:pic>
              <p:nvPicPr>
                <p:cNvPr id="265" name="잉크 264">
                  <a:extLst>
                    <a:ext uri="{FF2B5EF4-FFF2-40B4-BE49-F238E27FC236}">
                      <a16:creationId xmlns:a16="http://schemas.microsoft.com/office/drawing/2014/main" id="{C31A3C86-F9EE-4CEC-B955-428676E7335F}"/>
                    </a:ext>
                  </a:extLst>
                </p:cNvPr>
                <p:cNvPicPr/>
                <p:nvPr/>
              </p:nvPicPr>
              <p:blipFill>
                <a:blip r:embed="rId119"/>
                <a:stretch>
                  <a:fillRect/>
                </a:stretch>
              </p:blipFill>
              <p:spPr>
                <a:xfrm>
                  <a:off x="6068488" y="4919756"/>
                  <a:ext cx="792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267" name="잉크 266">
                  <a:extLst>
                    <a:ext uri="{FF2B5EF4-FFF2-40B4-BE49-F238E27FC236}">
                      <a16:creationId xmlns:a16="http://schemas.microsoft.com/office/drawing/2014/main" id="{8732A39C-D578-46AC-A307-E6F131452611}"/>
                    </a:ext>
                  </a:extLst>
                </p14:cNvPr>
                <p14:cNvContentPartPr/>
                <p14:nvPr/>
              </p14:nvContentPartPr>
              <p14:xfrm>
                <a:off x="6256408" y="4803116"/>
                <a:ext cx="134640" cy="234360"/>
              </p14:xfrm>
            </p:contentPart>
          </mc:Choice>
          <mc:Fallback xmlns="">
            <p:pic>
              <p:nvPicPr>
                <p:cNvPr id="267" name="잉크 266">
                  <a:extLst>
                    <a:ext uri="{FF2B5EF4-FFF2-40B4-BE49-F238E27FC236}">
                      <a16:creationId xmlns:a16="http://schemas.microsoft.com/office/drawing/2014/main" id="{8732A39C-D578-46AC-A307-E6F131452611}"/>
                    </a:ext>
                  </a:extLst>
                </p:cNvPr>
                <p:cNvPicPr/>
                <p:nvPr/>
              </p:nvPicPr>
              <p:blipFill>
                <a:blip r:embed="rId142"/>
                <a:stretch>
                  <a:fillRect/>
                </a:stretch>
              </p:blipFill>
              <p:spPr>
                <a:xfrm>
                  <a:off x="6247384" y="4794116"/>
                  <a:ext cx="152327" cy="252000"/>
                </a:xfrm>
                <a:prstGeom prst="rect">
                  <a:avLst/>
                </a:prstGeom>
              </p:spPr>
            </p:pic>
          </mc:Fallback>
        </mc:AlternateContent>
      </p:grpSp>
      <p:grpSp>
        <p:nvGrpSpPr>
          <p:cNvPr id="273" name="그룹 272">
            <a:extLst>
              <a:ext uri="{FF2B5EF4-FFF2-40B4-BE49-F238E27FC236}">
                <a16:creationId xmlns:a16="http://schemas.microsoft.com/office/drawing/2014/main" id="{0E2C351E-F4CC-40CF-B738-68BE0DF1693F}"/>
              </a:ext>
            </a:extLst>
          </p:cNvPr>
          <p:cNvGrpSpPr/>
          <p:nvPr/>
        </p:nvGrpSpPr>
        <p:grpSpPr>
          <a:xfrm>
            <a:off x="572813" y="4812061"/>
            <a:ext cx="438840" cy="169560"/>
            <a:chOff x="411448" y="4614836"/>
            <a:chExt cx="438840" cy="169560"/>
          </a:xfrm>
        </p:grpSpPr>
        <mc:AlternateContent xmlns:mc="http://schemas.openxmlformats.org/markup-compatibility/2006" xmlns:p14="http://schemas.microsoft.com/office/powerpoint/2010/main">
          <mc:Choice Requires="p14">
            <p:contentPart p14:bwMode="auto" r:id="rId143">
              <p14:nvContentPartPr>
                <p14:cNvPr id="269" name="잉크 268">
                  <a:extLst>
                    <a:ext uri="{FF2B5EF4-FFF2-40B4-BE49-F238E27FC236}">
                      <a16:creationId xmlns:a16="http://schemas.microsoft.com/office/drawing/2014/main" id="{A90AF2D1-ECA0-4807-A80D-785F81D233EE}"/>
                    </a:ext>
                  </a:extLst>
                </p14:cNvPr>
                <p14:cNvContentPartPr/>
                <p14:nvPr/>
              </p14:nvContentPartPr>
              <p14:xfrm>
                <a:off x="411448" y="4614836"/>
                <a:ext cx="90720" cy="90360"/>
              </p14:xfrm>
            </p:contentPart>
          </mc:Choice>
          <mc:Fallback xmlns="">
            <p:pic>
              <p:nvPicPr>
                <p:cNvPr id="269" name="잉크 268">
                  <a:extLst>
                    <a:ext uri="{FF2B5EF4-FFF2-40B4-BE49-F238E27FC236}">
                      <a16:creationId xmlns:a16="http://schemas.microsoft.com/office/drawing/2014/main" id="{A90AF2D1-ECA0-4807-A80D-785F81D233EE}"/>
                    </a:ext>
                  </a:extLst>
                </p:cNvPr>
                <p:cNvPicPr/>
                <p:nvPr/>
              </p:nvPicPr>
              <p:blipFill>
                <a:blip r:embed="rId144"/>
                <a:stretch>
                  <a:fillRect/>
                </a:stretch>
              </p:blipFill>
              <p:spPr>
                <a:xfrm>
                  <a:off x="402448" y="4605872"/>
                  <a:ext cx="108360" cy="10793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270" name="잉크 269">
                  <a:extLst>
                    <a:ext uri="{FF2B5EF4-FFF2-40B4-BE49-F238E27FC236}">
                      <a16:creationId xmlns:a16="http://schemas.microsoft.com/office/drawing/2014/main" id="{F2CEB83D-CD6D-41E7-9C5D-90AC3BF9DF3B}"/>
                    </a:ext>
                  </a:extLst>
                </p14:cNvPr>
                <p14:cNvContentPartPr/>
                <p14:nvPr/>
              </p14:nvContentPartPr>
              <p14:xfrm>
                <a:off x="609808" y="4731476"/>
                <a:ext cx="360" cy="360"/>
              </p14:xfrm>
            </p:contentPart>
          </mc:Choice>
          <mc:Fallback xmlns="">
            <p:pic>
              <p:nvPicPr>
                <p:cNvPr id="270" name="잉크 269">
                  <a:extLst>
                    <a:ext uri="{FF2B5EF4-FFF2-40B4-BE49-F238E27FC236}">
                      <a16:creationId xmlns:a16="http://schemas.microsoft.com/office/drawing/2014/main" id="{F2CEB83D-CD6D-41E7-9C5D-90AC3BF9DF3B}"/>
                    </a:ext>
                  </a:extLst>
                </p:cNvPr>
                <p:cNvPicPr/>
                <p:nvPr/>
              </p:nvPicPr>
              <p:blipFill>
                <a:blip r:embed="rId34"/>
                <a:stretch>
                  <a:fillRect/>
                </a:stretch>
              </p:blipFill>
              <p:spPr>
                <a:xfrm>
                  <a:off x="600808" y="4722476"/>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271" name="잉크 270">
                  <a:extLst>
                    <a:ext uri="{FF2B5EF4-FFF2-40B4-BE49-F238E27FC236}">
                      <a16:creationId xmlns:a16="http://schemas.microsoft.com/office/drawing/2014/main" id="{74806E7E-992E-428B-BEB7-1B3C54D7EC91}"/>
                    </a:ext>
                  </a:extLst>
                </p14:cNvPr>
                <p14:cNvContentPartPr/>
                <p14:nvPr/>
              </p14:nvContentPartPr>
              <p14:xfrm>
                <a:off x="727528" y="4632476"/>
                <a:ext cx="122760" cy="117360"/>
              </p14:xfrm>
            </p:contentPart>
          </mc:Choice>
          <mc:Fallback xmlns="">
            <p:pic>
              <p:nvPicPr>
                <p:cNvPr id="271" name="잉크 270">
                  <a:extLst>
                    <a:ext uri="{FF2B5EF4-FFF2-40B4-BE49-F238E27FC236}">
                      <a16:creationId xmlns:a16="http://schemas.microsoft.com/office/drawing/2014/main" id="{74806E7E-992E-428B-BEB7-1B3C54D7EC91}"/>
                    </a:ext>
                  </a:extLst>
                </p:cNvPr>
                <p:cNvPicPr/>
                <p:nvPr/>
              </p:nvPicPr>
              <p:blipFill>
                <a:blip r:embed="rId147"/>
                <a:stretch>
                  <a:fillRect/>
                </a:stretch>
              </p:blipFill>
              <p:spPr>
                <a:xfrm>
                  <a:off x="718528" y="4623448"/>
                  <a:ext cx="140400" cy="135054"/>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272" name="잉크 271">
                  <a:extLst>
                    <a:ext uri="{FF2B5EF4-FFF2-40B4-BE49-F238E27FC236}">
                      <a16:creationId xmlns:a16="http://schemas.microsoft.com/office/drawing/2014/main" id="{FB46AEE4-563A-4957-95EC-B60E7C20A742}"/>
                    </a:ext>
                  </a:extLst>
                </p14:cNvPr>
                <p14:cNvContentPartPr/>
                <p14:nvPr/>
              </p14:nvContentPartPr>
              <p14:xfrm>
                <a:off x="797368" y="4641476"/>
                <a:ext cx="360" cy="142920"/>
              </p14:xfrm>
            </p:contentPart>
          </mc:Choice>
          <mc:Fallback xmlns="">
            <p:pic>
              <p:nvPicPr>
                <p:cNvPr id="272" name="잉크 271">
                  <a:extLst>
                    <a:ext uri="{FF2B5EF4-FFF2-40B4-BE49-F238E27FC236}">
                      <a16:creationId xmlns:a16="http://schemas.microsoft.com/office/drawing/2014/main" id="{FB46AEE4-563A-4957-95EC-B60E7C20A742}"/>
                    </a:ext>
                  </a:extLst>
                </p:cNvPr>
                <p:cNvPicPr/>
                <p:nvPr/>
              </p:nvPicPr>
              <p:blipFill>
                <a:blip r:embed="rId149"/>
                <a:stretch>
                  <a:fillRect/>
                </a:stretch>
              </p:blipFill>
              <p:spPr>
                <a:xfrm>
                  <a:off x="788368" y="4632499"/>
                  <a:ext cx="18000" cy="160516"/>
                </a:xfrm>
                <a:prstGeom prst="rect">
                  <a:avLst/>
                </a:prstGeom>
              </p:spPr>
            </p:pic>
          </mc:Fallback>
        </mc:AlternateContent>
      </p:grpSp>
      <p:grpSp>
        <p:nvGrpSpPr>
          <p:cNvPr id="277" name="그룹 276">
            <a:extLst>
              <a:ext uri="{FF2B5EF4-FFF2-40B4-BE49-F238E27FC236}">
                <a16:creationId xmlns:a16="http://schemas.microsoft.com/office/drawing/2014/main" id="{3A088556-2660-4ECC-9ECD-3D5A8C5E09BD}"/>
              </a:ext>
            </a:extLst>
          </p:cNvPr>
          <p:cNvGrpSpPr/>
          <p:nvPr/>
        </p:nvGrpSpPr>
        <p:grpSpPr>
          <a:xfrm>
            <a:off x="554093" y="3915661"/>
            <a:ext cx="324000" cy="179280"/>
            <a:chOff x="392728" y="3718436"/>
            <a:chExt cx="324000" cy="179280"/>
          </a:xfrm>
        </p:grpSpPr>
        <mc:AlternateContent xmlns:mc="http://schemas.openxmlformats.org/markup-compatibility/2006" xmlns:p14="http://schemas.microsoft.com/office/powerpoint/2010/main">
          <mc:Choice Requires="p14">
            <p:contentPart p14:bwMode="auto" r:id="rId150">
              <p14:nvContentPartPr>
                <p14:cNvPr id="274" name="잉크 273">
                  <a:extLst>
                    <a:ext uri="{FF2B5EF4-FFF2-40B4-BE49-F238E27FC236}">
                      <a16:creationId xmlns:a16="http://schemas.microsoft.com/office/drawing/2014/main" id="{A91CE035-BA19-40CB-8071-D77B79D31961}"/>
                    </a:ext>
                  </a:extLst>
                </p14:cNvPr>
                <p14:cNvContentPartPr/>
                <p14:nvPr/>
              </p14:nvContentPartPr>
              <p14:xfrm>
                <a:off x="392728" y="3745436"/>
                <a:ext cx="66960" cy="70920"/>
              </p14:xfrm>
            </p:contentPart>
          </mc:Choice>
          <mc:Fallback xmlns="">
            <p:pic>
              <p:nvPicPr>
                <p:cNvPr id="274" name="잉크 273">
                  <a:extLst>
                    <a:ext uri="{FF2B5EF4-FFF2-40B4-BE49-F238E27FC236}">
                      <a16:creationId xmlns:a16="http://schemas.microsoft.com/office/drawing/2014/main" id="{A91CE035-BA19-40CB-8071-D77B79D31961}"/>
                    </a:ext>
                  </a:extLst>
                </p:cNvPr>
                <p:cNvPicPr/>
                <p:nvPr/>
              </p:nvPicPr>
              <p:blipFill>
                <a:blip r:embed="rId151"/>
                <a:stretch>
                  <a:fillRect/>
                </a:stretch>
              </p:blipFill>
              <p:spPr>
                <a:xfrm>
                  <a:off x="383679" y="3736436"/>
                  <a:ext cx="84695" cy="8856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275" name="잉크 274">
                  <a:extLst>
                    <a:ext uri="{FF2B5EF4-FFF2-40B4-BE49-F238E27FC236}">
                      <a16:creationId xmlns:a16="http://schemas.microsoft.com/office/drawing/2014/main" id="{EFFE8CCC-CD2C-4480-82BB-6F70EBCE2256}"/>
                    </a:ext>
                  </a:extLst>
                </p14:cNvPr>
                <p14:cNvContentPartPr/>
                <p14:nvPr/>
              </p14:nvContentPartPr>
              <p14:xfrm>
                <a:off x="529168" y="3835076"/>
                <a:ext cx="360" cy="360"/>
              </p14:xfrm>
            </p:contentPart>
          </mc:Choice>
          <mc:Fallback xmlns="">
            <p:pic>
              <p:nvPicPr>
                <p:cNvPr id="275" name="잉크 274">
                  <a:extLst>
                    <a:ext uri="{FF2B5EF4-FFF2-40B4-BE49-F238E27FC236}">
                      <a16:creationId xmlns:a16="http://schemas.microsoft.com/office/drawing/2014/main" id="{EFFE8CCC-CD2C-4480-82BB-6F70EBCE2256}"/>
                    </a:ext>
                  </a:extLst>
                </p:cNvPr>
                <p:cNvPicPr/>
                <p:nvPr/>
              </p:nvPicPr>
              <p:blipFill>
                <a:blip r:embed="rId34"/>
                <a:stretch>
                  <a:fillRect/>
                </a:stretch>
              </p:blipFill>
              <p:spPr>
                <a:xfrm>
                  <a:off x="520168" y="3826076"/>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276" name="잉크 275">
                  <a:extLst>
                    <a:ext uri="{FF2B5EF4-FFF2-40B4-BE49-F238E27FC236}">
                      <a16:creationId xmlns:a16="http://schemas.microsoft.com/office/drawing/2014/main" id="{C761D0FB-01A4-4D58-933E-1CFB778D5662}"/>
                    </a:ext>
                  </a:extLst>
                </p14:cNvPr>
                <p14:cNvContentPartPr/>
                <p14:nvPr/>
              </p14:nvContentPartPr>
              <p14:xfrm>
                <a:off x="644728" y="3718436"/>
                <a:ext cx="72000" cy="179280"/>
              </p14:xfrm>
            </p:contentPart>
          </mc:Choice>
          <mc:Fallback xmlns="">
            <p:pic>
              <p:nvPicPr>
                <p:cNvPr id="276" name="잉크 275">
                  <a:extLst>
                    <a:ext uri="{FF2B5EF4-FFF2-40B4-BE49-F238E27FC236}">
                      <a16:creationId xmlns:a16="http://schemas.microsoft.com/office/drawing/2014/main" id="{C761D0FB-01A4-4D58-933E-1CFB778D5662}"/>
                    </a:ext>
                  </a:extLst>
                </p:cNvPr>
                <p:cNvPicPr/>
                <p:nvPr/>
              </p:nvPicPr>
              <p:blipFill>
                <a:blip r:embed="rId154"/>
                <a:stretch>
                  <a:fillRect/>
                </a:stretch>
              </p:blipFill>
              <p:spPr>
                <a:xfrm>
                  <a:off x="635728" y="3709418"/>
                  <a:ext cx="89640" cy="196955"/>
                </a:xfrm>
                <a:prstGeom prst="rect">
                  <a:avLst/>
                </a:prstGeom>
              </p:spPr>
            </p:pic>
          </mc:Fallback>
        </mc:AlternateContent>
      </p:grpSp>
      <p:grpSp>
        <p:nvGrpSpPr>
          <p:cNvPr id="9" name="그룹 8">
            <a:extLst>
              <a:ext uri="{FF2B5EF4-FFF2-40B4-BE49-F238E27FC236}">
                <a16:creationId xmlns:a16="http://schemas.microsoft.com/office/drawing/2014/main" id="{7B31C151-FABF-4D7C-80EE-DAD74865CB82}"/>
              </a:ext>
            </a:extLst>
          </p:cNvPr>
          <p:cNvGrpSpPr/>
          <p:nvPr/>
        </p:nvGrpSpPr>
        <p:grpSpPr>
          <a:xfrm>
            <a:off x="6535476" y="4005379"/>
            <a:ext cx="313920" cy="318600"/>
            <a:chOff x="6374111" y="3808154"/>
            <a:chExt cx="313920" cy="318600"/>
          </a:xfrm>
        </p:grpSpPr>
        <mc:AlternateContent xmlns:mc="http://schemas.openxmlformats.org/markup-compatibility/2006" xmlns:p14="http://schemas.microsoft.com/office/powerpoint/2010/main">
          <mc:Choice Requires="p14">
            <p:contentPart p14:bwMode="auto" r:id="rId155">
              <p14:nvContentPartPr>
                <p14:cNvPr id="2" name="잉크 1">
                  <a:extLst>
                    <a:ext uri="{FF2B5EF4-FFF2-40B4-BE49-F238E27FC236}">
                      <a16:creationId xmlns:a16="http://schemas.microsoft.com/office/drawing/2014/main" id="{B713A22C-552B-47F2-B5FE-ABF1A532A3F4}"/>
                    </a:ext>
                  </a:extLst>
                </p14:cNvPr>
                <p14:cNvContentPartPr/>
                <p14:nvPr/>
              </p14:nvContentPartPr>
              <p14:xfrm>
                <a:off x="6374111" y="3906074"/>
                <a:ext cx="178200" cy="360"/>
              </p14:xfrm>
            </p:contentPart>
          </mc:Choice>
          <mc:Fallback xmlns="">
            <p:pic>
              <p:nvPicPr>
                <p:cNvPr id="2" name="잉크 1">
                  <a:extLst>
                    <a:ext uri="{FF2B5EF4-FFF2-40B4-BE49-F238E27FC236}">
                      <a16:creationId xmlns:a16="http://schemas.microsoft.com/office/drawing/2014/main" id="{B713A22C-552B-47F2-B5FE-ABF1A532A3F4}"/>
                    </a:ext>
                  </a:extLst>
                </p:cNvPr>
                <p:cNvPicPr/>
                <p:nvPr/>
              </p:nvPicPr>
              <p:blipFill>
                <a:blip r:embed="rId156"/>
                <a:stretch>
                  <a:fillRect/>
                </a:stretch>
              </p:blipFill>
              <p:spPr>
                <a:xfrm>
                  <a:off x="6365111" y="3897434"/>
                  <a:ext cx="1958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4" name="잉크 3">
                  <a:extLst>
                    <a:ext uri="{FF2B5EF4-FFF2-40B4-BE49-F238E27FC236}">
                      <a16:creationId xmlns:a16="http://schemas.microsoft.com/office/drawing/2014/main" id="{82B9C772-EF9A-48F6-BC61-0E545C318E7F}"/>
                    </a:ext>
                  </a:extLst>
                </p14:cNvPr>
                <p14:cNvContentPartPr/>
                <p14:nvPr/>
              </p14:nvContentPartPr>
              <p14:xfrm>
                <a:off x="6400391" y="4014074"/>
                <a:ext cx="160920" cy="360"/>
              </p14:xfrm>
            </p:contentPart>
          </mc:Choice>
          <mc:Fallback xmlns="">
            <p:pic>
              <p:nvPicPr>
                <p:cNvPr id="4" name="잉크 3">
                  <a:extLst>
                    <a:ext uri="{FF2B5EF4-FFF2-40B4-BE49-F238E27FC236}">
                      <a16:creationId xmlns:a16="http://schemas.microsoft.com/office/drawing/2014/main" id="{82B9C772-EF9A-48F6-BC61-0E545C318E7F}"/>
                    </a:ext>
                  </a:extLst>
                </p:cNvPr>
                <p:cNvPicPr/>
                <p:nvPr/>
              </p:nvPicPr>
              <p:blipFill>
                <a:blip r:embed="rId158"/>
                <a:stretch>
                  <a:fillRect/>
                </a:stretch>
              </p:blipFill>
              <p:spPr>
                <a:xfrm>
                  <a:off x="6391751" y="4005074"/>
                  <a:ext cx="17856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5" name="잉크 4">
                  <a:extLst>
                    <a:ext uri="{FF2B5EF4-FFF2-40B4-BE49-F238E27FC236}">
                      <a16:creationId xmlns:a16="http://schemas.microsoft.com/office/drawing/2014/main" id="{D67DA00B-23F4-48DA-83EC-FD2C0D34A3F4}"/>
                    </a:ext>
                  </a:extLst>
                </p14:cNvPr>
                <p14:cNvContentPartPr/>
                <p14:nvPr/>
              </p14:nvContentPartPr>
              <p14:xfrm>
                <a:off x="6571391" y="3808154"/>
                <a:ext cx="116640" cy="318600"/>
              </p14:xfrm>
            </p:contentPart>
          </mc:Choice>
          <mc:Fallback xmlns="">
            <p:pic>
              <p:nvPicPr>
                <p:cNvPr id="5" name="잉크 4">
                  <a:extLst>
                    <a:ext uri="{FF2B5EF4-FFF2-40B4-BE49-F238E27FC236}">
                      <a16:creationId xmlns:a16="http://schemas.microsoft.com/office/drawing/2014/main" id="{D67DA00B-23F4-48DA-83EC-FD2C0D34A3F4}"/>
                    </a:ext>
                  </a:extLst>
                </p:cNvPr>
                <p:cNvPicPr/>
                <p:nvPr/>
              </p:nvPicPr>
              <p:blipFill>
                <a:blip r:embed="rId160"/>
                <a:stretch>
                  <a:fillRect/>
                </a:stretch>
              </p:blipFill>
              <p:spPr>
                <a:xfrm>
                  <a:off x="6562391" y="3799154"/>
                  <a:ext cx="134280" cy="3362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61">
            <p14:nvContentPartPr>
              <p14:cNvPr id="20" name="잉크 19">
                <a:extLst>
                  <a:ext uri="{FF2B5EF4-FFF2-40B4-BE49-F238E27FC236}">
                    <a16:creationId xmlns:a16="http://schemas.microsoft.com/office/drawing/2014/main" id="{4E6F7012-2204-4843-BE9A-C9A683328C6D}"/>
                  </a:ext>
                </a:extLst>
              </p14:cNvPr>
              <p14:cNvContentPartPr/>
              <p14:nvPr/>
            </p14:nvContentPartPr>
            <p14:xfrm>
              <a:off x="7961156" y="4150622"/>
              <a:ext cx="263160" cy="777600"/>
            </p14:xfrm>
          </p:contentPart>
        </mc:Choice>
        <mc:Fallback xmlns="">
          <p:pic>
            <p:nvPicPr>
              <p:cNvPr id="20" name="잉크 19">
                <a:extLst>
                  <a:ext uri="{FF2B5EF4-FFF2-40B4-BE49-F238E27FC236}">
                    <a16:creationId xmlns:a16="http://schemas.microsoft.com/office/drawing/2014/main" id="{4E6F7012-2204-4843-BE9A-C9A683328C6D}"/>
                  </a:ext>
                </a:extLst>
              </p:cNvPr>
              <p:cNvPicPr/>
              <p:nvPr/>
            </p:nvPicPr>
            <p:blipFill>
              <a:blip r:embed="rId162"/>
              <a:stretch>
                <a:fillRect/>
              </a:stretch>
            </p:blipFill>
            <p:spPr>
              <a:xfrm>
                <a:off x="7952516" y="4141622"/>
                <a:ext cx="280800" cy="795240"/>
              </a:xfrm>
              <a:prstGeom prst="rect">
                <a:avLst/>
              </a:prstGeom>
            </p:spPr>
          </p:pic>
        </mc:Fallback>
      </mc:AlternateContent>
      <mc:AlternateContent xmlns:mc="http://schemas.openxmlformats.org/markup-compatibility/2006" xmlns:p14="http://schemas.microsoft.com/office/powerpoint/2010/main">
        <mc:Choice Requires="p14">
          <p:contentPart p14:bwMode="auto" r:id="rId163">
            <p14:nvContentPartPr>
              <p14:cNvPr id="25" name="잉크 24">
                <a:extLst>
                  <a:ext uri="{FF2B5EF4-FFF2-40B4-BE49-F238E27FC236}">
                    <a16:creationId xmlns:a16="http://schemas.microsoft.com/office/drawing/2014/main" id="{61907240-BFB1-492C-AD1B-98EC93840E6A}"/>
                  </a:ext>
                </a:extLst>
              </p14:cNvPr>
              <p14:cNvContentPartPr/>
              <p14:nvPr/>
            </p14:nvContentPartPr>
            <p14:xfrm>
              <a:off x="8697356" y="3797462"/>
              <a:ext cx="316080" cy="1167120"/>
            </p14:xfrm>
          </p:contentPart>
        </mc:Choice>
        <mc:Fallback xmlns="">
          <p:pic>
            <p:nvPicPr>
              <p:cNvPr id="25" name="잉크 24">
                <a:extLst>
                  <a:ext uri="{FF2B5EF4-FFF2-40B4-BE49-F238E27FC236}">
                    <a16:creationId xmlns:a16="http://schemas.microsoft.com/office/drawing/2014/main" id="{61907240-BFB1-492C-AD1B-98EC93840E6A}"/>
                  </a:ext>
                </a:extLst>
              </p:cNvPr>
              <p:cNvPicPr/>
              <p:nvPr/>
            </p:nvPicPr>
            <p:blipFill>
              <a:blip r:embed="rId164"/>
              <a:stretch>
                <a:fillRect/>
              </a:stretch>
            </p:blipFill>
            <p:spPr>
              <a:xfrm>
                <a:off x="8688356" y="3788822"/>
                <a:ext cx="333720" cy="1184760"/>
              </a:xfrm>
              <a:prstGeom prst="rect">
                <a:avLst/>
              </a:prstGeom>
            </p:spPr>
          </p:pic>
        </mc:Fallback>
      </mc:AlternateContent>
      <mc:AlternateContent xmlns:mc="http://schemas.openxmlformats.org/markup-compatibility/2006" xmlns:p14="http://schemas.microsoft.com/office/powerpoint/2010/main">
        <mc:Choice Requires="p14">
          <p:contentPart p14:bwMode="auto" r:id="rId165">
            <p14:nvContentPartPr>
              <p14:cNvPr id="26" name="잉크 25">
                <a:extLst>
                  <a:ext uri="{FF2B5EF4-FFF2-40B4-BE49-F238E27FC236}">
                    <a16:creationId xmlns:a16="http://schemas.microsoft.com/office/drawing/2014/main" id="{B62F177A-6DE7-4CB8-99B0-EBC5B0A59B70}"/>
                  </a:ext>
                </a:extLst>
              </p14:cNvPr>
              <p14:cNvContentPartPr/>
              <p14:nvPr/>
            </p14:nvContentPartPr>
            <p14:xfrm>
              <a:off x="10202876" y="4263662"/>
              <a:ext cx="334440" cy="674640"/>
            </p14:xfrm>
          </p:contentPart>
        </mc:Choice>
        <mc:Fallback xmlns="">
          <p:pic>
            <p:nvPicPr>
              <p:cNvPr id="26" name="잉크 25">
                <a:extLst>
                  <a:ext uri="{FF2B5EF4-FFF2-40B4-BE49-F238E27FC236}">
                    <a16:creationId xmlns:a16="http://schemas.microsoft.com/office/drawing/2014/main" id="{B62F177A-6DE7-4CB8-99B0-EBC5B0A59B70}"/>
                  </a:ext>
                </a:extLst>
              </p:cNvPr>
              <p:cNvPicPr/>
              <p:nvPr/>
            </p:nvPicPr>
            <p:blipFill>
              <a:blip r:embed="rId166"/>
              <a:stretch>
                <a:fillRect/>
              </a:stretch>
            </p:blipFill>
            <p:spPr>
              <a:xfrm>
                <a:off x="10193876" y="4254662"/>
                <a:ext cx="352080" cy="692280"/>
              </a:xfrm>
              <a:prstGeom prst="rect">
                <a:avLst/>
              </a:prstGeom>
            </p:spPr>
          </p:pic>
        </mc:Fallback>
      </mc:AlternateContent>
      <mc:AlternateContent xmlns:mc="http://schemas.openxmlformats.org/markup-compatibility/2006" xmlns:p14="http://schemas.microsoft.com/office/powerpoint/2010/main">
        <mc:Choice Requires="p14">
          <p:contentPart p14:bwMode="auto" r:id="rId167">
            <p14:nvContentPartPr>
              <p14:cNvPr id="28" name="잉크 27">
                <a:extLst>
                  <a:ext uri="{FF2B5EF4-FFF2-40B4-BE49-F238E27FC236}">
                    <a16:creationId xmlns:a16="http://schemas.microsoft.com/office/drawing/2014/main" id="{4E2C25F2-3ABD-4BC1-BDB1-39ADDF3F11D8}"/>
                  </a:ext>
                </a:extLst>
              </p14:cNvPr>
              <p14:cNvContentPartPr/>
              <p14:nvPr/>
            </p14:nvContentPartPr>
            <p14:xfrm>
              <a:off x="7350143" y="4919300"/>
              <a:ext cx="19440" cy="976680"/>
            </p14:xfrm>
          </p:contentPart>
        </mc:Choice>
        <mc:Fallback xmlns="">
          <p:pic>
            <p:nvPicPr>
              <p:cNvPr id="28" name="잉크 27">
                <a:extLst>
                  <a:ext uri="{FF2B5EF4-FFF2-40B4-BE49-F238E27FC236}">
                    <a16:creationId xmlns:a16="http://schemas.microsoft.com/office/drawing/2014/main" id="{4E2C25F2-3ABD-4BC1-BDB1-39ADDF3F11D8}"/>
                  </a:ext>
                </a:extLst>
              </p:cNvPr>
              <p:cNvPicPr/>
              <p:nvPr/>
            </p:nvPicPr>
            <p:blipFill>
              <a:blip r:embed="rId170"/>
              <a:stretch>
                <a:fillRect/>
              </a:stretch>
            </p:blipFill>
            <p:spPr>
              <a:xfrm>
                <a:off x="7341143" y="4910660"/>
                <a:ext cx="37080" cy="994320"/>
              </a:xfrm>
              <a:prstGeom prst="rect">
                <a:avLst/>
              </a:prstGeom>
            </p:spPr>
          </p:pic>
        </mc:Fallback>
      </mc:AlternateContent>
      <mc:AlternateContent xmlns:mc="http://schemas.openxmlformats.org/markup-compatibility/2006" xmlns:p14="http://schemas.microsoft.com/office/powerpoint/2010/main">
        <mc:Choice Requires="p14">
          <p:contentPart p14:bwMode="auto" r:id="rId171">
            <p14:nvContentPartPr>
              <p14:cNvPr id="29" name="잉크 28">
                <a:extLst>
                  <a:ext uri="{FF2B5EF4-FFF2-40B4-BE49-F238E27FC236}">
                    <a16:creationId xmlns:a16="http://schemas.microsoft.com/office/drawing/2014/main" id="{47F589B7-21AA-4654-A56A-9474AF4FF2E8}"/>
                  </a:ext>
                </a:extLst>
              </p14:cNvPr>
              <p14:cNvContentPartPr/>
              <p14:nvPr/>
            </p14:nvContentPartPr>
            <p14:xfrm>
              <a:off x="7342223" y="4908500"/>
              <a:ext cx="3979800" cy="76680"/>
            </p14:xfrm>
          </p:contentPart>
        </mc:Choice>
        <mc:Fallback xmlns="">
          <p:pic>
            <p:nvPicPr>
              <p:cNvPr id="29" name="잉크 28">
                <a:extLst>
                  <a:ext uri="{FF2B5EF4-FFF2-40B4-BE49-F238E27FC236}">
                    <a16:creationId xmlns:a16="http://schemas.microsoft.com/office/drawing/2014/main" id="{47F589B7-21AA-4654-A56A-9474AF4FF2E8}"/>
                  </a:ext>
                </a:extLst>
              </p:cNvPr>
              <p:cNvPicPr/>
              <p:nvPr/>
            </p:nvPicPr>
            <p:blipFill>
              <a:blip r:embed="rId172"/>
              <a:stretch>
                <a:fillRect/>
              </a:stretch>
            </p:blipFill>
            <p:spPr>
              <a:xfrm>
                <a:off x="7333223" y="4899860"/>
                <a:ext cx="399744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173">
            <p14:nvContentPartPr>
              <p14:cNvPr id="31" name="잉크 30">
                <a:extLst>
                  <a:ext uri="{FF2B5EF4-FFF2-40B4-BE49-F238E27FC236}">
                    <a16:creationId xmlns:a16="http://schemas.microsoft.com/office/drawing/2014/main" id="{D48927DC-3625-4969-AD28-6B0D0DC785E8}"/>
                  </a:ext>
                </a:extLst>
              </p14:cNvPr>
              <p14:cNvContentPartPr/>
              <p14:nvPr/>
            </p14:nvContentPartPr>
            <p14:xfrm>
              <a:off x="7350143" y="3378860"/>
              <a:ext cx="28800" cy="1523520"/>
            </p14:xfrm>
          </p:contentPart>
        </mc:Choice>
        <mc:Fallback xmlns="">
          <p:pic>
            <p:nvPicPr>
              <p:cNvPr id="31" name="잉크 30">
                <a:extLst>
                  <a:ext uri="{FF2B5EF4-FFF2-40B4-BE49-F238E27FC236}">
                    <a16:creationId xmlns:a16="http://schemas.microsoft.com/office/drawing/2014/main" id="{D48927DC-3625-4969-AD28-6B0D0DC785E8}"/>
                  </a:ext>
                </a:extLst>
              </p:cNvPr>
              <p:cNvPicPr/>
              <p:nvPr/>
            </p:nvPicPr>
            <p:blipFill>
              <a:blip r:embed="rId174"/>
              <a:stretch>
                <a:fillRect/>
              </a:stretch>
            </p:blipFill>
            <p:spPr>
              <a:xfrm>
                <a:off x="7341143" y="3369860"/>
                <a:ext cx="46440" cy="1541160"/>
              </a:xfrm>
              <a:prstGeom prst="rect">
                <a:avLst/>
              </a:prstGeom>
            </p:spPr>
          </p:pic>
        </mc:Fallback>
      </mc:AlternateContent>
      <p:grpSp>
        <p:nvGrpSpPr>
          <p:cNvPr id="230" name="그룹 229">
            <a:extLst>
              <a:ext uri="{FF2B5EF4-FFF2-40B4-BE49-F238E27FC236}">
                <a16:creationId xmlns:a16="http://schemas.microsoft.com/office/drawing/2014/main" id="{B85A2869-6B72-456D-BB8F-DF5517F3632C}"/>
              </a:ext>
            </a:extLst>
          </p:cNvPr>
          <p:cNvGrpSpPr/>
          <p:nvPr/>
        </p:nvGrpSpPr>
        <p:grpSpPr>
          <a:xfrm>
            <a:off x="8293547" y="2579043"/>
            <a:ext cx="1311840" cy="264600"/>
            <a:chOff x="8472840" y="1978405"/>
            <a:chExt cx="1311840" cy="264600"/>
          </a:xfrm>
        </p:grpSpPr>
        <mc:AlternateContent xmlns:mc="http://schemas.openxmlformats.org/markup-compatibility/2006" xmlns:p14="http://schemas.microsoft.com/office/powerpoint/2010/main">
          <mc:Choice Requires="p14">
            <p:contentPart p14:bwMode="auto" r:id="rId175">
              <p14:nvContentPartPr>
                <p14:cNvPr id="226" name="잉크 225">
                  <a:extLst>
                    <a:ext uri="{FF2B5EF4-FFF2-40B4-BE49-F238E27FC236}">
                      <a16:creationId xmlns:a16="http://schemas.microsoft.com/office/drawing/2014/main" id="{EE6865A2-BBCA-4524-A4FF-A510B0AE379D}"/>
                    </a:ext>
                  </a:extLst>
                </p14:cNvPr>
                <p14:cNvContentPartPr/>
                <p14:nvPr/>
              </p14:nvContentPartPr>
              <p14:xfrm>
                <a:off x="8472840" y="2007205"/>
                <a:ext cx="258120" cy="198360"/>
              </p14:xfrm>
            </p:contentPart>
          </mc:Choice>
          <mc:Fallback xmlns="">
            <p:pic>
              <p:nvPicPr>
                <p:cNvPr id="226" name="잉크 225">
                  <a:extLst>
                    <a:ext uri="{FF2B5EF4-FFF2-40B4-BE49-F238E27FC236}">
                      <a16:creationId xmlns:a16="http://schemas.microsoft.com/office/drawing/2014/main" id="{EE6865A2-BBCA-4524-A4FF-A510B0AE379D}"/>
                    </a:ext>
                  </a:extLst>
                </p:cNvPr>
                <p:cNvPicPr/>
                <p:nvPr/>
              </p:nvPicPr>
              <p:blipFill>
                <a:blip r:embed="rId176"/>
                <a:stretch>
                  <a:fillRect/>
                </a:stretch>
              </p:blipFill>
              <p:spPr>
                <a:xfrm>
                  <a:off x="8464200" y="1998565"/>
                  <a:ext cx="27576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77">
              <p14:nvContentPartPr>
                <p14:cNvPr id="227" name="잉크 226">
                  <a:extLst>
                    <a:ext uri="{FF2B5EF4-FFF2-40B4-BE49-F238E27FC236}">
                      <a16:creationId xmlns:a16="http://schemas.microsoft.com/office/drawing/2014/main" id="{490C75D1-1FC8-4B08-93E4-2D09E032E820}"/>
                    </a:ext>
                  </a:extLst>
                </p14:cNvPr>
                <p14:cNvContentPartPr/>
                <p14:nvPr/>
              </p14:nvContentPartPr>
              <p14:xfrm>
                <a:off x="8731680" y="1998925"/>
                <a:ext cx="134640" cy="243000"/>
              </p14:xfrm>
            </p:contentPart>
          </mc:Choice>
          <mc:Fallback xmlns="">
            <p:pic>
              <p:nvPicPr>
                <p:cNvPr id="227" name="잉크 226">
                  <a:extLst>
                    <a:ext uri="{FF2B5EF4-FFF2-40B4-BE49-F238E27FC236}">
                      <a16:creationId xmlns:a16="http://schemas.microsoft.com/office/drawing/2014/main" id="{490C75D1-1FC8-4B08-93E4-2D09E032E820}"/>
                    </a:ext>
                  </a:extLst>
                </p:cNvPr>
                <p:cNvPicPr/>
                <p:nvPr/>
              </p:nvPicPr>
              <p:blipFill>
                <a:blip r:embed="rId178"/>
                <a:stretch>
                  <a:fillRect/>
                </a:stretch>
              </p:blipFill>
              <p:spPr>
                <a:xfrm>
                  <a:off x="8723040" y="1990285"/>
                  <a:ext cx="152280" cy="260640"/>
                </a:xfrm>
                <a:prstGeom prst="rect">
                  <a:avLst/>
                </a:prstGeom>
              </p:spPr>
            </p:pic>
          </mc:Fallback>
        </mc:AlternateContent>
        <mc:AlternateContent xmlns:mc="http://schemas.openxmlformats.org/markup-compatibility/2006" xmlns:p14="http://schemas.microsoft.com/office/powerpoint/2010/main">
          <mc:Choice Requires="p14">
            <p:contentPart p14:bwMode="auto" r:id="rId179">
              <p14:nvContentPartPr>
                <p14:cNvPr id="228" name="잉크 227">
                  <a:extLst>
                    <a:ext uri="{FF2B5EF4-FFF2-40B4-BE49-F238E27FC236}">
                      <a16:creationId xmlns:a16="http://schemas.microsoft.com/office/drawing/2014/main" id="{385F5883-32FD-4F96-85ED-4E90A1F017D4}"/>
                    </a:ext>
                  </a:extLst>
                </p14:cNvPr>
                <p14:cNvContentPartPr/>
                <p14:nvPr/>
              </p14:nvContentPartPr>
              <p14:xfrm>
                <a:off x="9125520" y="2124205"/>
                <a:ext cx="214920" cy="9360"/>
              </p14:xfrm>
            </p:contentPart>
          </mc:Choice>
          <mc:Fallback xmlns="">
            <p:pic>
              <p:nvPicPr>
                <p:cNvPr id="228" name="잉크 227">
                  <a:extLst>
                    <a:ext uri="{FF2B5EF4-FFF2-40B4-BE49-F238E27FC236}">
                      <a16:creationId xmlns:a16="http://schemas.microsoft.com/office/drawing/2014/main" id="{385F5883-32FD-4F96-85ED-4E90A1F017D4}"/>
                    </a:ext>
                  </a:extLst>
                </p:cNvPr>
                <p:cNvPicPr/>
                <p:nvPr/>
              </p:nvPicPr>
              <p:blipFill>
                <a:blip r:embed="rId180"/>
                <a:stretch>
                  <a:fillRect/>
                </a:stretch>
              </p:blipFill>
              <p:spPr>
                <a:xfrm>
                  <a:off x="9116880" y="2115565"/>
                  <a:ext cx="232560" cy="27000"/>
                </a:xfrm>
                <a:prstGeom prst="rect">
                  <a:avLst/>
                </a:prstGeom>
              </p:spPr>
            </p:pic>
          </mc:Fallback>
        </mc:AlternateContent>
        <mc:AlternateContent xmlns:mc="http://schemas.openxmlformats.org/markup-compatibility/2006" xmlns:p14="http://schemas.microsoft.com/office/powerpoint/2010/main">
          <mc:Choice Requires="p14">
            <p:contentPart p14:bwMode="auto" r:id="rId181">
              <p14:nvContentPartPr>
                <p14:cNvPr id="229" name="잉크 228">
                  <a:extLst>
                    <a:ext uri="{FF2B5EF4-FFF2-40B4-BE49-F238E27FC236}">
                      <a16:creationId xmlns:a16="http://schemas.microsoft.com/office/drawing/2014/main" id="{705FB867-C2BC-477D-A7DC-A2233B70FC30}"/>
                    </a:ext>
                  </a:extLst>
                </p14:cNvPr>
                <p14:cNvContentPartPr/>
                <p14:nvPr/>
              </p14:nvContentPartPr>
              <p14:xfrm>
                <a:off x="9554280" y="1978405"/>
                <a:ext cx="230400" cy="264600"/>
              </p14:xfrm>
            </p:contentPart>
          </mc:Choice>
          <mc:Fallback xmlns="">
            <p:pic>
              <p:nvPicPr>
                <p:cNvPr id="229" name="잉크 228">
                  <a:extLst>
                    <a:ext uri="{FF2B5EF4-FFF2-40B4-BE49-F238E27FC236}">
                      <a16:creationId xmlns:a16="http://schemas.microsoft.com/office/drawing/2014/main" id="{705FB867-C2BC-477D-A7DC-A2233B70FC30}"/>
                    </a:ext>
                  </a:extLst>
                </p:cNvPr>
                <p:cNvPicPr/>
                <p:nvPr/>
              </p:nvPicPr>
              <p:blipFill>
                <a:blip r:embed="rId182"/>
                <a:stretch>
                  <a:fillRect/>
                </a:stretch>
              </p:blipFill>
              <p:spPr>
                <a:xfrm>
                  <a:off x="9545640" y="1969765"/>
                  <a:ext cx="248040" cy="282240"/>
                </a:xfrm>
                <a:prstGeom prst="rect">
                  <a:avLst/>
                </a:prstGeom>
              </p:spPr>
            </p:pic>
          </mc:Fallback>
        </mc:AlternateContent>
      </p:grpSp>
      <p:sp>
        <p:nvSpPr>
          <p:cNvPr id="141" name="Google Shape;106;p4">
            <a:extLst>
              <a:ext uri="{FF2B5EF4-FFF2-40B4-BE49-F238E27FC236}">
                <a16:creationId xmlns:a16="http://schemas.microsoft.com/office/drawing/2014/main" id="{620BBCAD-C0A7-45C4-978C-BA499A13ADE0}"/>
              </a:ext>
            </a:extLst>
          </p:cNvPr>
          <p:cNvSpPr txBox="1">
            <a:spLocks noGrp="1"/>
          </p:cNvSpPr>
          <p:nvPr>
            <p:ph type="body" idx="1"/>
          </p:nvPr>
        </p:nvSpPr>
        <p:spPr>
          <a:xfrm>
            <a:off x="419100" y="1504588"/>
            <a:ext cx="11620500" cy="950379"/>
          </a:xfrm>
          <a:prstGeom prst="rect">
            <a:avLst/>
          </a:prstGeom>
          <a:noFill/>
          <a:ln>
            <a:noFill/>
          </a:ln>
        </p:spPr>
        <p:txBody>
          <a:bodyPr spcFirstLastPara="1" wrap="square" lIns="91425" tIns="45700" rIns="91425" bIns="45700" anchor="t" anchorCtr="0">
            <a:noAutofit/>
          </a:bodyPr>
          <a:lstStyle/>
          <a:p>
            <a:pPr indent="-368300">
              <a:buSzPts val="2200"/>
              <a:buFont typeface="Arial" panose="020B0604020202020204" pitchFamily="34" charset="0"/>
              <a:buChar char="•"/>
            </a:pPr>
            <a:r>
              <a:rPr lang="en-US" sz="2200" dirty="0"/>
              <a:t>Low-Drop (wrong)</a:t>
            </a:r>
          </a:p>
        </p:txBody>
      </p:sp>
      <mc:AlternateContent xmlns:mc="http://schemas.openxmlformats.org/markup-compatibility/2006" xmlns:p14="http://schemas.microsoft.com/office/powerpoint/2010/main">
        <mc:Choice Requires="p14">
          <p:contentPart p14:bwMode="auto" r:id="rId183">
            <p14:nvContentPartPr>
              <p14:cNvPr id="3" name="잉크 2">
                <a:extLst>
                  <a:ext uri="{FF2B5EF4-FFF2-40B4-BE49-F238E27FC236}">
                    <a16:creationId xmlns:a16="http://schemas.microsoft.com/office/drawing/2014/main" id="{237A66E2-B714-4B85-B12F-166395B10BBA}"/>
                  </a:ext>
                </a:extLst>
              </p14:cNvPr>
              <p14:cNvContentPartPr/>
              <p14:nvPr/>
            </p14:nvContentPartPr>
            <p14:xfrm>
              <a:off x="1290480" y="2618485"/>
              <a:ext cx="45720" cy="617760"/>
            </p14:xfrm>
          </p:contentPart>
        </mc:Choice>
        <mc:Fallback xmlns="">
          <p:pic>
            <p:nvPicPr>
              <p:cNvPr id="3" name="잉크 2">
                <a:extLst>
                  <a:ext uri="{FF2B5EF4-FFF2-40B4-BE49-F238E27FC236}">
                    <a16:creationId xmlns:a16="http://schemas.microsoft.com/office/drawing/2014/main" id="{237A66E2-B714-4B85-B12F-166395B10BBA}"/>
                  </a:ext>
                </a:extLst>
              </p:cNvPr>
              <p:cNvPicPr/>
              <p:nvPr/>
            </p:nvPicPr>
            <p:blipFill>
              <a:blip r:embed="rId184"/>
              <a:stretch>
                <a:fillRect/>
              </a:stretch>
            </p:blipFill>
            <p:spPr>
              <a:xfrm>
                <a:off x="1281840" y="2609845"/>
                <a:ext cx="63360" cy="635400"/>
              </a:xfrm>
              <a:prstGeom prst="rect">
                <a:avLst/>
              </a:prstGeom>
            </p:spPr>
          </p:pic>
        </mc:Fallback>
      </mc:AlternateContent>
      <mc:AlternateContent xmlns:mc="http://schemas.openxmlformats.org/markup-compatibility/2006" xmlns:p14="http://schemas.microsoft.com/office/powerpoint/2010/main">
        <mc:Choice Requires="p14">
          <p:contentPart p14:bwMode="auto" r:id="rId185">
            <p14:nvContentPartPr>
              <p14:cNvPr id="6" name="잉크 5">
                <a:extLst>
                  <a:ext uri="{FF2B5EF4-FFF2-40B4-BE49-F238E27FC236}">
                    <a16:creationId xmlns:a16="http://schemas.microsoft.com/office/drawing/2014/main" id="{E5AC773F-4CD6-4792-BF17-0CF5AE43059C}"/>
                  </a:ext>
                </a:extLst>
              </p14:cNvPr>
              <p14:cNvContentPartPr/>
              <p14:nvPr/>
            </p14:nvContentPartPr>
            <p14:xfrm>
              <a:off x="1317840" y="5611525"/>
              <a:ext cx="28080" cy="591480"/>
            </p14:xfrm>
          </p:contentPart>
        </mc:Choice>
        <mc:Fallback xmlns="">
          <p:pic>
            <p:nvPicPr>
              <p:cNvPr id="6" name="잉크 5">
                <a:extLst>
                  <a:ext uri="{FF2B5EF4-FFF2-40B4-BE49-F238E27FC236}">
                    <a16:creationId xmlns:a16="http://schemas.microsoft.com/office/drawing/2014/main" id="{E5AC773F-4CD6-4792-BF17-0CF5AE43059C}"/>
                  </a:ext>
                </a:extLst>
              </p:cNvPr>
              <p:cNvPicPr/>
              <p:nvPr/>
            </p:nvPicPr>
            <p:blipFill>
              <a:blip r:embed="rId186"/>
              <a:stretch>
                <a:fillRect/>
              </a:stretch>
            </p:blipFill>
            <p:spPr>
              <a:xfrm>
                <a:off x="1309200" y="5602885"/>
                <a:ext cx="45720" cy="609120"/>
              </a:xfrm>
              <a:prstGeom prst="rect">
                <a:avLst/>
              </a:prstGeom>
            </p:spPr>
          </p:pic>
        </mc:Fallback>
      </mc:AlternateContent>
      <p:grpSp>
        <p:nvGrpSpPr>
          <p:cNvPr id="124" name="그룹 123">
            <a:extLst>
              <a:ext uri="{FF2B5EF4-FFF2-40B4-BE49-F238E27FC236}">
                <a16:creationId xmlns:a16="http://schemas.microsoft.com/office/drawing/2014/main" id="{B64CB819-C212-4900-8655-6FC1A355BFDA}"/>
              </a:ext>
            </a:extLst>
          </p:cNvPr>
          <p:cNvGrpSpPr/>
          <p:nvPr/>
        </p:nvGrpSpPr>
        <p:grpSpPr>
          <a:xfrm>
            <a:off x="1907153" y="2294581"/>
            <a:ext cx="2907720" cy="415800"/>
            <a:chOff x="1673880" y="1586005"/>
            <a:chExt cx="2907720" cy="415800"/>
          </a:xfrm>
        </p:grpSpPr>
        <mc:AlternateContent xmlns:mc="http://schemas.openxmlformats.org/markup-compatibility/2006" xmlns:p14="http://schemas.microsoft.com/office/powerpoint/2010/main">
          <mc:Choice Requires="p14">
            <p:contentPart p14:bwMode="auto" r:id="rId187">
              <p14:nvContentPartPr>
                <p14:cNvPr id="125" name="잉크 124">
                  <a:extLst>
                    <a:ext uri="{FF2B5EF4-FFF2-40B4-BE49-F238E27FC236}">
                      <a16:creationId xmlns:a16="http://schemas.microsoft.com/office/drawing/2014/main" id="{177284A9-6F30-458B-BC10-F71E6B0B3198}"/>
                    </a:ext>
                  </a:extLst>
                </p14:cNvPr>
                <p14:cNvContentPartPr/>
                <p14:nvPr/>
              </p14:nvContentPartPr>
              <p14:xfrm>
                <a:off x="1673880" y="1613365"/>
                <a:ext cx="11880" cy="384840"/>
              </p14:xfrm>
            </p:contentPart>
          </mc:Choice>
          <mc:Fallback xmlns="">
            <p:pic>
              <p:nvPicPr>
                <p:cNvPr id="125" name="잉크 124">
                  <a:extLst>
                    <a:ext uri="{FF2B5EF4-FFF2-40B4-BE49-F238E27FC236}">
                      <a16:creationId xmlns:a16="http://schemas.microsoft.com/office/drawing/2014/main" id="{177284A9-6F30-458B-BC10-F71E6B0B3198}"/>
                    </a:ext>
                  </a:extLst>
                </p:cNvPr>
                <p:cNvPicPr/>
                <p:nvPr/>
              </p:nvPicPr>
              <p:blipFill>
                <a:blip r:embed="rId12"/>
                <a:stretch>
                  <a:fillRect/>
                </a:stretch>
              </p:blipFill>
              <p:spPr>
                <a:xfrm>
                  <a:off x="1665240" y="1604725"/>
                  <a:ext cx="29520" cy="402480"/>
                </a:xfrm>
                <a:prstGeom prst="rect">
                  <a:avLst/>
                </a:prstGeom>
              </p:spPr>
            </p:pic>
          </mc:Fallback>
        </mc:AlternateContent>
        <p:grpSp>
          <p:nvGrpSpPr>
            <p:cNvPr id="126" name="그룹 125">
              <a:extLst>
                <a:ext uri="{FF2B5EF4-FFF2-40B4-BE49-F238E27FC236}">
                  <a16:creationId xmlns:a16="http://schemas.microsoft.com/office/drawing/2014/main" id="{48691D00-F1AF-4EFC-BA56-929A08463696}"/>
                </a:ext>
              </a:extLst>
            </p:cNvPr>
            <p:cNvGrpSpPr/>
            <p:nvPr/>
          </p:nvGrpSpPr>
          <p:grpSpPr>
            <a:xfrm>
              <a:off x="1676040" y="1640005"/>
              <a:ext cx="926640" cy="361800"/>
              <a:chOff x="1676040" y="1640005"/>
              <a:chExt cx="926640" cy="361800"/>
            </a:xfrm>
          </p:grpSpPr>
          <mc:AlternateContent xmlns:mc="http://schemas.openxmlformats.org/markup-compatibility/2006" xmlns:p14="http://schemas.microsoft.com/office/powerpoint/2010/main">
            <mc:Choice Requires="p14">
              <p:contentPart p14:bwMode="auto" r:id="rId188">
                <p14:nvContentPartPr>
                  <p14:cNvPr id="140" name="잉크 139">
                    <a:extLst>
                      <a:ext uri="{FF2B5EF4-FFF2-40B4-BE49-F238E27FC236}">
                        <a16:creationId xmlns:a16="http://schemas.microsoft.com/office/drawing/2014/main" id="{B86EC6B7-84F6-4910-BF52-5FA0AF9B41CE}"/>
                      </a:ext>
                    </a:extLst>
                  </p14:cNvPr>
                  <p14:cNvContentPartPr/>
                  <p14:nvPr/>
                </p14:nvContentPartPr>
                <p14:xfrm>
                  <a:off x="1676040" y="1640005"/>
                  <a:ext cx="208080" cy="352440"/>
                </p14:xfrm>
              </p:contentPart>
            </mc:Choice>
            <mc:Fallback xmlns="">
              <p:pic>
                <p:nvPicPr>
                  <p:cNvPr id="140" name="잉크 139">
                    <a:extLst>
                      <a:ext uri="{FF2B5EF4-FFF2-40B4-BE49-F238E27FC236}">
                        <a16:creationId xmlns:a16="http://schemas.microsoft.com/office/drawing/2014/main" id="{B86EC6B7-84F6-4910-BF52-5FA0AF9B41CE}"/>
                      </a:ext>
                    </a:extLst>
                  </p:cNvPr>
                  <p:cNvPicPr/>
                  <p:nvPr/>
                </p:nvPicPr>
                <p:blipFill>
                  <a:blip r:embed="rId14"/>
                  <a:stretch>
                    <a:fillRect/>
                  </a:stretch>
                </p:blipFill>
                <p:spPr>
                  <a:xfrm>
                    <a:off x="1667400" y="1631005"/>
                    <a:ext cx="225720" cy="370080"/>
                  </a:xfrm>
                  <a:prstGeom prst="rect">
                    <a:avLst/>
                  </a:prstGeom>
                </p:spPr>
              </p:pic>
            </mc:Fallback>
          </mc:AlternateContent>
          <mc:AlternateContent xmlns:mc="http://schemas.openxmlformats.org/markup-compatibility/2006" xmlns:p14="http://schemas.microsoft.com/office/powerpoint/2010/main">
            <mc:Choice Requires="p14">
              <p:contentPart p14:bwMode="auto" r:id="rId189">
                <p14:nvContentPartPr>
                  <p14:cNvPr id="142" name="잉크 141">
                    <a:extLst>
                      <a:ext uri="{FF2B5EF4-FFF2-40B4-BE49-F238E27FC236}">
                        <a16:creationId xmlns:a16="http://schemas.microsoft.com/office/drawing/2014/main" id="{2783B630-7189-49F7-A6FA-A1F59D105CE3}"/>
                      </a:ext>
                    </a:extLst>
                  </p14:cNvPr>
                  <p14:cNvContentPartPr/>
                  <p14:nvPr/>
                </p14:nvContentPartPr>
                <p14:xfrm>
                  <a:off x="1937040" y="1881565"/>
                  <a:ext cx="158040" cy="120240"/>
                </p14:xfrm>
              </p:contentPart>
            </mc:Choice>
            <mc:Fallback xmlns="">
              <p:pic>
                <p:nvPicPr>
                  <p:cNvPr id="142" name="잉크 141">
                    <a:extLst>
                      <a:ext uri="{FF2B5EF4-FFF2-40B4-BE49-F238E27FC236}">
                        <a16:creationId xmlns:a16="http://schemas.microsoft.com/office/drawing/2014/main" id="{2783B630-7189-49F7-A6FA-A1F59D105CE3}"/>
                      </a:ext>
                    </a:extLst>
                  </p:cNvPr>
                  <p:cNvPicPr/>
                  <p:nvPr/>
                </p:nvPicPr>
                <p:blipFill>
                  <a:blip r:embed="rId16"/>
                  <a:stretch>
                    <a:fillRect/>
                  </a:stretch>
                </p:blipFill>
                <p:spPr>
                  <a:xfrm>
                    <a:off x="1928040" y="1872565"/>
                    <a:ext cx="17568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43" name="잉크 142">
                    <a:extLst>
                      <a:ext uri="{FF2B5EF4-FFF2-40B4-BE49-F238E27FC236}">
                        <a16:creationId xmlns:a16="http://schemas.microsoft.com/office/drawing/2014/main" id="{A1AA0D60-C9AE-4D5A-BDCD-1F9D1BB7ADF7}"/>
                      </a:ext>
                    </a:extLst>
                  </p14:cNvPr>
                  <p14:cNvContentPartPr/>
                  <p14:nvPr/>
                </p14:nvContentPartPr>
                <p14:xfrm>
                  <a:off x="2124240" y="1873645"/>
                  <a:ext cx="142920" cy="360"/>
                </p14:xfrm>
              </p:contentPart>
            </mc:Choice>
            <mc:Fallback xmlns="">
              <p:pic>
                <p:nvPicPr>
                  <p:cNvPr id="143" name="잉크 142">
                    <a:extLst>
                      <a:ext uri="{FF2B5EF4-FFF2-40B4-BE49-F238E27FC236}">
                        <a16:creationId xmlns:a16="http://schemas.microsoft.com/office/drawing/2014/main" id="{A1AA0D60-C9AE-4D5A-BDCD-1F9D1BB7ADF7}"/>
                      </a:ext>
                    </a:extLst>
                  </p:cNvPr>
                  <p:cNvPicPr/>
                  <p:nvPr/>
                </p:nvPicPr>
                <p:blipFill>
                  <a:blip r:embed="rId191"/>
                  <a:stretch>
                    <a:fillRect/>
                  </a:stretch>
                </p:blipFill>
                <p:spPr>
                  <a:xfrm>
                    <a:off x="2115240" y="1865005"/>
                    <a:ext cx="16056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45" name="잉크 144">
                    <a:extLst>
                      <a:ext uri="{FF2B5EF4-FFF2-40B4-BE49-F238E27FC236}">
                        <a16:creationId xmlns:a16="http://schemas.microsoft.com/office/drawing/2014/main" id="{2CDC0872-B81F-4F39-8340-AA0316F68E99}"/>
                      </a:ext>
                    </a:extLst>
                  </p14:cNvPr>
                  <p14:cNvContentPartPr/>
                  <p14:nvPr/>
                </p14:nvContentPartPr>
                <p14:xfrm>
                  <a:off x="2195880" y="1667005"/>
                  <a:ext cx="11160" cy="322560"/>
                </p14:xfrm>
              </p:contentPart>
            </mc:Choice>
            <mc:Fallback xmlns="">
              <p:pic>
                <p:nvPicPr>
                  <p:cNvPr id="145" name="잉크 144">
                    <a:extLst>
                      <a:ext uri="{FF2B5EF4-FFF2-40B4-BE49-F238E27FC236}">
                        <a16:creationId xmlns:a16="http://schemas.microsoft.com/office/drawing/2014/main" id="{2CDC0872-B81F-4F39-8340-AA0316F68E99}"/>
                      </a:ext>
                    </a:extLst>
                  </p:cNvPr>
                  <p:cNvPicPr/>
                  <p:nvPr/>
                </p:nvPicPr>
                <p:blipFill>
                  <a:blip r:embed="rId193"/>
                  <a:stretch>
                    <a:fillRect/>
                  </a:stretch>
                </p:blipFill>
                <p:spPr>
                  <a:xfrm>
                    <a:off x="2186880" y="1658365"/>
                    <a:ext cx="28800" cy="34020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46" name="잉크 145">
                    <a:extLst>
                      <a:ext uri="{FF2B5EF4-FFF2-40B4-BE49-F238E27FC236}">
                        <a16:creationId xmlns:a16="http://schemas.microsoft.com/office/drawing/2014/main" id="{0504F44C-AFF7-47BF-8E49-849C4647ADCC}"/>
                      </a:ext>
                    </a:extLst>
                  </p14:cNvPr>
                  <p14:cNvContentPartPr/>
                  <p14:nvPr/>
                </p14:nvContentPartPr>
                <p14:xfrm>
                  <a:off x="2329800" y="1873645"/>
                  <a:ext cx="108000" cy="118440"/>
                </p14:xfrm>
              </p:contentPart>
            </mc:Choice>
            <mc:Fallback xmlns="">
              <p:pic>
                <p:nvPicPr>
                  <p:cNvPr id="146" name="잉크 145">
                    <a:extLst>
                      <a:ext uri="{FF2B5EF4-FFF2-40B4-BE49-F238E27FC236}">
                        <a16:creationId xmlns:a16="http://schemas.microsoft.com/office/drawing/2014/main" id="{0504F44C-AFF7-47BF-8E49-849C4647ADCC}"/>
                      </a:ext>
                    </a:extLst>
                  </p:cNvPr>
                  <p:cNvPicPr/>
                  <p:nvPr/>
                </p:nvPicPr>
                <p:blipFill>
                  <a:blip r:embed="rId195"/>
                  <a:stretch>
                    <a:fillRect/>
                  </a:stretch>
                </p:blipFill>
                <p:spPr>
                  <a:xfrm>
                    <a:off x="2320800" y="1864645"/>
                    <a:ext cx="125640" cy="13608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147" name="잉크 146">
                    <a:extLst>
                      <a:ext uri="{FF2B5EF4-FFF2-40B4-BE49-F238E27FC236}">
                        <a16:creationId xmlns:a16="http://schemas.microsoft.com/office/drawing/2014/main" id="{42AB2F08-0C19-487F-AE26-5C61C59E1CE3}"/>
                      </a:ext>
                    </a:extLst>
                  </p14:cNvPr>
                  <p14:cNvContentPartPr/>
                  <p14:nvPr/>
                </p14:nvContentPartPr>
                <p14:xfrm>
                  <a:off x="2500800" y="1649365"/>
                  <a:ext cx="101880" cy="340200"/>
                </p14:xfrm>
              </p:contentPart>
            </mc:Choice>
            <mc:Fallback xmlns="">
              <p:pic>
                <p:nvPicPr>
                  <p:cNvPr id="147" name="잉크 146">
                    <a:extLst>
                      <a:ext uri="{FF2B5EF4-FFF2-40B4-BE49-F238E27FC236}">
                        <a16:creationId xmlns:a16="http://schemas.microsoft.com/office/drawing/2014/main" id="{42AB2F08-0C19-487F-AE26-5C61C59E1CE3}"/>
                      </a:ext>
                    </a:extLst>
                  </p:cNvPr>
                  <p:cNvPicPr/>
                  <p:nvPr/>
                </p:nvPicPr>
                <p:blipFill>
                  <a:blip r:embed="rId197"/>
                  <a:stretch>
                    <a:fillRect/>
                  </a:stretch>
                </p:blipFill>
                <p:spPr>
                  <a:xfrm>
                    <a:off x="2491800" y="1640725"/>
                    <a:ext cx="119520" cy="357840"/>
                  </a:xfrm>
                  <a:prstGeom prst="rect">
                    <a:avLst/>
                  </a:prstGeom>
                </p:spPr>
              </p:pic>
            </mc:Fallback>
          </mc:AlternateContent>
        </p:grpSp>
        <p:grpSp>
          <p:nvGrpSpPr>
            <p:cNvPr id="127" name="그룹 126">
              <a:extLst>
                <a:ext uri="{FF2B5EF4-FFF2-40B4-BE49-F238E27FC236}">
                  <a16:creationId xmlns:a16="http://schemas.microsoft.com/office/drawing/2014/main" id="{DE793D23-323A-47C7-BC14-4C8E27DE2530}"/>
                </a:ext>
              </a:extLst>
            </p:cNvPr>
            <p:cNvGrpSpPr/>
            <p:nvPr/>
          </p:nvGrpSpPr>
          <p:grpSpPr>
            <a:xfrm>
              <a:off x="2856840" y="1587445"/>
              <a:ext cx="864000" cy="372240"/>
              <a:chOff x="2856840" y="1587445"/>
              <a:chExt cx="864000" cy="372240"/>
            </a:xfrm>
          </p:grpSpPr>
          <mc:AlternateContent xmlns:mc="http://schemas.openxmlformats.org/markup-compatibility/2006" xmlns:p14="http://schemas.microsoft.com/office/powerpoint/2010/main">
            <mc:Choice Requires="p14">
              <p:contentPart p14:bwMode="auto" r:id="rId198">
                <p14:nvContentPartPr>
                  <p14:cNvPr id="135" name="잉크 134">
                    <a:extLst>
                      <a:ext uri="{FF2B5EF4-FFF2-40B4-BE49-F238E27FC236}">
                        <a16:creationId xmlns:a16="http://schemas.microsoft.com/office/drawing/2014/main" id="{E0786687-1508-4E59-B1A8-53AB01E530D6}"/>
                      </a:ext>
                    </a:extLst>
                  </p14:cNvPr>
                  <p14:cNvContentPartPr/>
                  <p14:nvPr/>
                </p14:nvContentPartPr>
                <p14:xfrm>
                  <a:off x="2856840" y="1640725"/>
                  <a:ext cx="12960" cy="312840"/>
                </p14:xfrm>
              </p:contentPart>
            </mc:Choice>
            <mc:Fallback xmlns="">
              <p:pic>
                <p:nvPicPr>
                  <p:cNvPr id="135" name="잉크 134">
                    <a:extLst>
                      <a:ext uri="{FF2B5EF4-FFF2-40B4-BE49-F238E27FC236}">
                        <a16:creationId xmlns:a16="http://schemas.microsoft.com/office/drawing/2014/main" id="{E0786687-1508-4E59-B1A8-53AB01E530D6}"/>
                      </a:ext>
                    </a:extLst>
                  </p:cNvPr>
                  <p:cNvPicPr/>
                  <p:nvPr/>
                </p:nvPicPr>
                <p:blipFill>
                  <a:blip r:embed="rId199"/>
                  <a:stretch>
                    <a:fillRect/>
                  </a:stretch>
                </p:blipFill>
                <p:spPr>
                  <a:xfrm>
                    <a:off x="2848200" y="1631725"/>
                    <a:ext cx="30600" cy="33048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36" name="잉크 135">
                    <a:extLst>
                      <a:ext uri="{FF2B5EF4-FFF2-40B4-BE49-F238E27FC236}">
                        <a16:creationId xmlns:a16="http://schemas.microsoft.com/office/drawing/2014/main" id="{D9A5DCED-50A5-4A9A-945B-8D1539F1B5D1}"/>
                      </a:ext>
                    </a:extLst>
                  </p14:cNvPr>
                  <p14:cNvContentPartPr/>
                  <p14:nvPr/>
                </p14:nvContentPartPr>
                <p14:xfrm>
                  <a:off x="2868720" y="1587445"/>
                  <a:ext cx="188280" cy="372240"/>
                </p14:xfrm>
              </p:contentPart>
            </mc:Choice>
            <mc:Fallback xmlns="">
              <p:pic>
                <p:nvPicPr>
                  <p:cNvPr id="136" name="잉크 135">
                    <a:extLst>
                      <a:ext uri="{FF2B5EF4-FFF2-40B4-BE49-F238E27FC236}">
                        <a16:creationId xmlns:a16="http://schemas.microsoft.com/office/drawing/2014/main" id="{D9A5DCED-50A5-4A9A-945B-8D1539F1B5D1}"/>
                      </a:ext>
                    </a:extLst>
                  </p:cNvPr>
                  <p:cNvPicPr/>
                  <p:nvPr/>
                </p:nvPicPr>
                <p:blipFill>
                  <a:blip r:embed="rId201"/>
                  <a:stretch>
                    <a:fillRect/>
                  </a:stretch>
                </p:blipFill>
                <p:spPr>
                  <a:xfrm>
                    <a:off x="2860080" y="1578805"/>
                    <a:ext cx="205920" cy="38988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137" name="잉크 136">
                    <a:extLst>
                      <a:ext uri="{FF2B5EF4-FFF2-40B4-BE49-F238E27FC236}">
                        <a16:creationId xmlns:a16="http://schemas.microsoft.com/office/drawing/2014/main" id="{BB65E4E7-A376-4B07-848F-4B9978FA52CA}"/>
                      </a:ext>
                    </a:extLst>
                  </p14:cNvPr>
                  <p14:cNvContentPartPr/>
                  <p14:nvPr/>
                </p14:nvContentPartPr>
                <p14:xfrm>
                  <a:off x="3055560" y="1793005"/>
                  <a:ext cx="146160" cy="161640"/>
                </p14:xfrm>
              </p:contentPart>
            </mc:Choice>
            <mc:Fallback xmlns="">
              <p:pic>
                <p:nvPicPr>
                  <p:cNvPr id="137" name="잉크 136">
                    <a:extLst>
                      <a:ext uri="{FF2B5EF4-FFF2-40B4-BE49-F238E27FC236}">
                        <a16:creationId xmlns:a16="http://schemas.microsoft.com/office/drawing/2014/main" id="{BB65E4E7-A376-4B07-848F-4B9978FA52CA}"/>
                      </a:ext>
                    </a:extLst>
                  </p:cNvPr>
                  <p:cNvPicPr/>
                  <p:nvPr/>
                </p:nvPicPr>
                <p:blipFill>
                  <a:blip r:embed="rId203"/>
                  <a:stretch>
                    <a:fillRect/>
                  </a:stretch>
                </p:blipFill>
                <p:spPr>
                  <a:xfrm>
                    <a:off x="3046560" y="1784365"/>
                    <a:ext cx="163800" cy="17928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138" name="잉크 137">
                    <a:extLst>
                      <a:ext uri="{FF2B5EF4-FFF2-40B4-BE49-F238E27FC236}">
                        <a16:creationId xmlns:a16="http://schemas.microsoft.com/office/drawing/2014/main" id="{FD8361BD-958F-4D35-BFC7-2B09848E6EF3}"/>
                      </a:ext>
                    </a:extLst>
                  </p14:cNvPr>
                  <p14:cNvContentPartPr/>
                  <p14:nvPr/>
                </p14:nvContentPartPr>
                <p14:xfrm>
                  <a:off x="3262920" y="1810645"/>
                  <a:ext cx="187920" cy="144720"/>
                </p14:xfrm>
              </p:contentPart>
            </mc:Choice>
            <mc:Fallback xmlns="">
              <p:pic>
                <p:nvPicPr>
                  <p:cNvPr id="138" name="잉크 137">
                    <a:extLst>
                      <a:ext uri="{FF2B5EF4-FFF2-40B4-BE49-F238E27FC236}">
                        <a16:creationId xmlns:a16="http://schemas.microsoft.com/office/drawing/2014/main" id="{FD8361BD-958F-4D35-BFC7-2B09848E6EF3}"/>
                      </a:ext>
                    </a:extLst>
                  </p:cNvPr>
                  <p:cNvPicPr/>
                  <p:nvPr/>
                </p:nvPicPr>
                <p:blipFill>
                  <a:blip r:embed="rId205"/>
                  <a:stretch>
                    <a:fillRect/>
                  </a:stretch>
                </p:blipFill>
                <p:spPr>
                  <a:xfrm>
                    <a:off x="3254280" y="1802005"/>
                    <a:ext cx="205560" cy="16236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139" name="잉크 138">
                    <a:extLst>
                      <a:ext uri="{FF2B5EF4-FFF2-40B4-BE49-F238E27FC236}">
                        <a16:creationId xmlns:a16="http://schemas.microsoft.com/office/drawing/2014/main" id="{C74E4FF4-C22C-4FC6-8EE2-999F381452A5}"/>
                      </a:ext>
                    </a:extLst>
                  </p14:cNvPr>
                  <p14:cNvContentPartPr/>
                  <p14:nvPr/>
                </p14:nvContentPartPr>
                <p14:xfrm>
                  <a:off x="3478560" y="1812805"/>
                  <a:ext cx="242280" cy="142560"/>
                </p14:xfrm>
              </p:contentPart>
            </mc:Choice>
            <mc:Fallback xmlns="">
              <p:pic>
                <p:nvPicPr>
                  <p:cNvPr id="139" name="잉크 138">
                    <a:extLst>
                      <a:ext uri="{FF2B5EF4-FFF2-40B4-BE49-F238E27FC236}">
                        <a16:creationId xmlns:a16="http://schemas.microsoft.com/office/drawing/2014/main" id="{C74E4FF4-C22C-4FC6-8EE2-999F381452A5}"/>
                      </a:ext>
                    </a:extLst>
                  </p:cNvPr>
                  <p:cNvPicPr/>
                  <p:nvPr/>
                </p:nvPicPr>
                <p:blipFill>
                  <a:blip r:embed="rId34"/>
                  <a:stretch>
                    <a:fillRect/>
                  </a:stretch>
                </p:blipFill>
                <p:spPr>
                  <a:xfrm>
                    <a:off x="3469560" y="1803805"/>
                    <a:ext cx="259920" cy="160200"/>
                  </a:xfrm>
                  <a:prstGeom prst="rect">
                    <a:avLst/>
                  </a:prstGeom>
                </p:spPr>
              </p:pic>
            </mc:Fallback>
          </mc:AlternateContent>
        </p:grpSp>
        <p:grpSp>
          <p:nvGrpSpPr>
            <p:cNvPr id="128" name="그룹 127">
              <a:extLst>
                <a:ext uri="{FF2B5EF4-FFF2-40B4-BE49-F238E27FC236}">
                  <a16:creationId xmlns:a16="http://schemas.microsoft.com/office/drawing/2014/main" id="{5C3430F5-5541-4A7C-9FCA-1130E44806A1}"/>
                </a:ext>
              </a:extLst>
            </p:cNvPr>
            <p:cNvGrpSpPr/>
            <p:nvPr/>
          </p:nvGrpSpPr>
          <p:grpSpPr>
            <a:xfrm>
              <a:off x="3915600" y="1586005"/>
              <a:ext cx="666000" cy="336960"/>
              <a:chOff x="3915600" y="1586005"/>
              <a:chExt cx="666000" cy="336960"/>
            </a:xfrm>
          </p:grpSpPr>
          <mc:AlternateContent xmlns:mc="http://schemas.openxmlformats.org/markup-compatibility/2006" xmlns:p14="http://schemas.microsoft.com/office/powerpoint/2010/main">
            <mc:Choice Requires="p14">
              <p:contentPart p14:bwMode="auto" r:id="rId207">
                <p14:nvContentPartPr>
                  <p14:cNvPr id="129" name="잉크 128">
                    <a:extLst>
                      <a:ext uri="{FF2B5EF4-FFF2-40B4-BE49-F238E27FC236}">
                        <a16:creationId xmlns:a16="http://schemas.microsoft.com/office/drawing/2014/main" id="{AFD4CE44-D2DD-44C0-927A-43140E0DC77C}"/>
                      </a:ext>
                    </a:extLst>
                  </p14:cNvPr>
                  <p14:cNvContentPartPr/>
                  <p14:nvPr/>
                </p14:nvContentPartPr>
                <p14:xfrm>
                  <a:off x="3915600" y="1586005"/>
                  <a:ext cx="127800" cy="297360"/>
                </p14:xfrm>
              </p:contentPart>
            </mc:Choice>
            <mc:Fallback xmlns="">
              <p:pic>
                <p:nvPicPr>
                  <p:cNvPr id="129" name="잉크 128">
                    <a:extLst>
                      <a:ext uri="{FF2B5EF4-FFF2-40B4-BE49-F238E27FC236}">
                        <a16:creationId xmlns:a16="http://schemas.microsoft.com/office/drawing/2014/main" id="{AFD4CE44-D2DD-44C0-927A-43140E0DC77C}"/>
                      </a:ext>
                    </a:extLst>
                  </p:cNvPr>
                  <p:cNvPicPr/>
                  <p:nvPr/>
                </p:nvPicPr>
                <p:blipFill>
                  <a:blip r:embed="rId208"/>
                  <a:stretch>
                    <a:fillRect/>
                  </a:stretch>
                </p:blipFill>
                <p:spPr>
                  <a:xfrm>
                    <a:off x="3906960" y="1577365"/>
                    <a:ext cx="145440" cy="315000"/>
                  </a:xfrm>
                  <a:prstGeom prst="rect">
                    <a:avLst/>
                  </a:prstGeom>
                </p:spPr>
              </p:pic>
            </mc:Fallback>
          </mc:AlternateContent>
          <mc:AlternateContent xmlns:mc="http://schemas.openxmlformats.org/markup-compatibility/2006" xmlns:p14="http://schemas.microsoft.com/office/powerpoint/2010/main">
            <mc:Choice Requires="p14">
              <p:contentPart p14:bwMode="auto" r:id="rId209">
                <p14:nvContentPartPr>
                  <p14:cNvPr id="130" name="잉크 129">
                    <a:extLst>
                      <a:ext uri="{FF2B5EF4-FFF2-40B4-BE49-F238E27FC236}">
                        <a16:creationId xmlns:a16="http://schemas.microsoft.com/office/drawing/2014/main" id="{222AF88E-0824-446B-80E6-3DD2D3AC93B3}"/>
                      </a:ext>
                    </a:extLst>
                  </p14:cNvPr>
                  <p14:cNvContentPartPr/>
                  <p14:nvPr/>
                </p14:nvContentPartPr>
                <p14:xfrm>
                  <a:off x="4105680" y="1667005"/>
                  <a:ext cx="164160" cy="162360"/>
                </p14:xfrm>
              </p:contentPart>
            </mc:Choice>
            <mc:Fallback xmlns="">
              <p:pic>
                <p:nvPicPr>
                  <p:cNvPr id="130" name="잉크 129">
                    <a:extLst>
                      <a:ext uri="{FF2B5EF4-FFF2-40B4-BE49-F238E27FC236}">
                        <a16:creationId xmlns:a16="http://schemas.microsoft.com/office/drawing/2014/main" id="{222AF88E-0824-446B-80E6-3DD2D3AC93B3}"/>
                      </a:ext>
                    </a:extLst>
                  </p:cNvPr>
                  <p:cNvPicPr/>
                  <p:nvPr/>
                </p:nvPicPr>
                <p:blipFill>
                  <a:blip r:embed="rId210"/>
                  <a:stretch>
                    <a:fillRect/>
                  </a:stretch>
                </p:blipFill>
                <p:spPr>
                  <a:xfrm>
                    <a:off x="4096680" y="1658365"/>
                    <a:ext cx="181800" cy="180000"/>
                  </a:xfrm>
                  <a:prstGeom prst="rect">
                    <a:avLst/>
                  </a:prstGeom>
                </p:spPr>
              </p:pic>
            </mc:Fallback>
          </mc:AlternateContent>
          <mc:AlternateContent xmlns:mc="http://schemas.openxmlformats.org/markup-compatibility/2006" xmlns:p14="http://schemas.microsoft.com/office/powerpoint/2010/main">
            <mc:Choice Requires="p14">
              <p:contentPart p14:bwMode="auto" r:id="rId211">
                <p14:nvContentPartPr>
                  <p14:cNvPr id="132" name="잉크 131">
                    <a:extLst>
                      <a:ext uri="{FF2B5EF4-FFF2-40B4-BE49-F238E27FC236}">
                        <a16:creationId xmlns:a16="http://schemas.microsoft.com/office/drawing/2014/main" id="{86BE8A0E-9AFB-4608-B565-52724E5291B3}"/>
                      </a:ext>
                    </a:extLst>
                  </p14:cNvPr>
                  <p14:cNvContentPartPr/>
                  <p14:nvPr/>
                </p14:nvContentPartPr>
                <p14:xfrm>
                  <a:off x="4257240" y="1676365"/>
                  <a:ext cx="108720" cy="163440"/>
                </p14:xfrm>
              </p:contentPart>
            </mc:Choice>
            <mc:Fallback xmlns="">
              <p:pic>
                <p:nvPicPr>
                  <p:cNvPr id="132" name="잉크 131">
                    <a:extLst>
                      <a:ext uri="{FF2B5EF4-FFF2-40B4-BE49-F238E27FC236}">
                        <a16:creationId xmlns:a16="http://schemas.microsoft.com/office/drawing/2014/main" id="{86BE8A0E-9AFB-4608-B565-52724E5291B3}"/>
                      </a:ext>
                    </a:extLst>
                  </p:cNvPr>
                  <p:cNvPicPr/>
                  <p:nvPr/>
                </p:nvPicPr>
                <p:blipFill>
                  <a:blip r:embed="rId212"/>
                  <a:stretch>
                    <a:fillRect/>
                  </a:stretch>
                </p:blipFill>
                <p:spPr>
                  <a:xfrm>
                    <a:off x="4248600" y="1667725"/>
                    <a:ext cx="126360" cy="181080"/>
                  </a:xfrm>
                  <a:prstGeom prst="rect">
                    <a:avLst/>
                  </a:prstGeom>
                </p:spPr>
              </p:pic>
            </mc:Fallback>
          </mc:AlternateContent>
          <mc:AlternateContent xmlns:mc="http://schemas.openxmlformats.org/markup-compatibility/2006" xmlns:p14="http://schemas.microsoft.com/office/powerpoint/2010/main">
            <mc:Choice Requires="p14">
              <p:contentPart p14:bwMode="auto" r:id="rId213">
                <p14:nvContentPartPr>
                  <p14:cNvPr id="134" name="잉크 133">
                    <a:extLst>
                      <a:ext uri="{FF2B5EF4-FFF2-40B4-BE49-F238E27FC236}">
                        <a16:creationId xmlns:a16="http://schemas.microsoft.com/office/drawing/2014/main" id="{1BBC6459-0CF9-4686-820C-4A63ECE08BC1}"/>
                      </a:ext>
                    </a:extLst>
                  </p14:cNvPr>
                  <p14:cNvContentPartPr/>
                  <p14:nvPr/>
                </p14:nvContentPartPr>
                <p14:xfrm>
                  <a:off x="4442640" y="1622365"/>
                  <a:ext cx="138960" cy="300600"/>
                </p14:xfrm>
              </p:contentPart>
            </mc:Choice>
            <mc:Fallback xmlns="">
              <p:pic>
                <p:nvPicPr>
                  <p:cNvPr id="134" name="잉크 133">
                    <a:extLst>
                      <a:ext uri="{FF2B5EF4-FFF2-40B4-BE49-F238E27FC236}">
                        <a16:creationId xmlns:a16="http://schemas.microsoft.com/office/drawing/2014/main" id="{1BBC6459-0CF9-4686-820C-4A63ECE08BC1}"/>
                      </a:ext>
                    </a:extLst>
                  </p:cNvPr>
                  <p:cNvPicPr/>
                  <p:nvPr/>
                </p:nvPicPr>
                <p:blipFill>
                  <a:blip r:embed="rId214"/>
                  <a:stretch>
                    <a:fillRect/>
                  </a:stretch>
                </p:blipFill>
                <p:spPr>
                  <a:xfrm>
                    <a:off x="4433640" y="1613365"/>
                    <a:ext cx="156600" cy="318240"/>
                  </a:xfrm>
                  <a:prstGeom prst="rect">
                    <a:avLst/>
                  </a:prstGeom>
                </p:spPr>
              </p:pic>
            </mc:Fallback>
          </mc:AlternateContent>
        </p:grpSp>
      </p:grpSp>
      <mc:AlternateContent xmlns:mc="http://schemas.openxmlformats.org/markup-compatibility/2006" xmlns:p14="http://schemas.microsoft.com/office/powerpoint/2010/main">
        <mc:Choice Requires="p14">
          <p:contentPart p14:bwMode="auto" r:id="rId215">
            <p14:nvContentPartPr>
              <p14:cNvPr id="11" name="잉크 10">
                <a:extLst>
                  <a:ext uri="{FF2B5EF4-FFF2-40B4-BE49-F238E27FC236}">
                    <a16:creationId xmlns:a16="http://schemas.microsoft.com/office/drawing/2014/main" id="{84423C4A-8E40-4022-B9E4-D73E72E0C585}"/>
                  </a:ext>
                </a:extLst>
              </p14:cNvPr>
              <p14:cNvContentPartPr/>
              <p14:nvPr/>
            </p14:nvContentPartPr>
            <p14:xfrm>
              <a:off x="9502440" y="4974685"/>
              <a:ext cx="334080" cy="908280"/>
            </p14:xfrm>
          </p:contentPart>
        </mc:Choice>
        <mc:Fallback xmlns="">
          <p:pic>
            <p:nvPicPr>
              <p:cNvPr id="11" name="잉크 10">
                <a:extLst>
                  <a:ext uri="{FF2B5EF4-FFF2-40B4-BE49-F238E27FC236}">
                    <a16:creationId xmlns:a16="http://schemas.microsoft.com/office/drawing/2014/main" id="{84423C4A-8E40-4022-B9E4-D73E72E0C585}"/>
                  </a:ext>
                </a:extLst>
              </p:cNvPr>
              <p:cNvPicPr/>
              <p:nvPr/>
            </p:nvPicPr>
            <p:blipFill>
              <a:blip r:embed="rId216"/>
              <a:stretch>
                <a:fillRect/>
              </a:stretch>
            </p:blipFill>
            <p:spPr>
              <a:xfrm>
                <a:off x="9493440" y="4965685"/>
                <a:ext cx="351720" cy="925920"/>
              </a:xfrm>
              <a:prstGeom prst="rect">
                <a:avLst/>
              </a:prstGeom>
            </p:spPr>
          </p:pic>
        </mc:Fallback>
      </mc:AlternateContent>
    </p:spTree>
    <p:extLst>
      <p:ext uri="{BB962C8B-B14F-4D97-AF65-F5344CB8AC3E}">
        <p14:creationId xmlns:p14="http://schemas.microsoft.com/office/powerpoint/2010/main" val="368121134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4"/>
          <p:cNvSpPr txBox="1">
            <a:spLocks noGrp="1"/>
          </p:cNvSpPr>
          <p:nvPr>
            <p:ph type="title"/>
          </p:nvPr>
        </p:nvSpPr>
        <p:spPr>
          <a:xfrm>
            <a:off x="0" y="685800"/>
            <a:ext cx="12192000" cy="6669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4400"/>
              <a:buFont typeface="Spectral SemiBold"/>
              <a:buNone/>
            </a:pPr>
            <a:r>
              <a:rPr lang="en-US" sz="2800" dirty="0">
                <a:latin typeface="Playfair Display Medium"/>
                <a:ea typeface="Playfair Display Medium"/>
                <a:cs typeface="Playfair Display Medium"/>
                <a:sym typeface="Playfair Display Medium"/>
              </a:rPr>
              <a:t>Wrong Implementation</a:t>
            </a:r>
          </a:p>
        </p:txBody>
      </p:sp>
      <p:sp>
        <p:nvSpPr>
          <p:cNvPr id="107" name="Google Shape;107;p4"/>
          <p:cNvSpPr txBox="1">
            <a:spLocks noGrp="1"/>
          </p:cNvSpPr>
          <p:nvPr>
            <p:ph type="sldNum" idx="12"/>
          </p:nvPr>
        </p:nvSpPr>
        <p:spPr>
          <a:xfrm>
            <a:off x="9296400" y="6482090"/>
            <a:ext cx="2743200" cy="2616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32</a:t>
            </a:fld>
            <a:endParaRPr/>
          </a:p>
        </p:txBody>
      </p:sp>
      <mc:AlternateContent xmlns:mc="http://schemas.openxmlformats.org/markup-compatibility/2006" xmlns:p14="http://schemas.microsoft.com/office/powerpoint/2010/main">
        <mc:Choice Requires="p14">
          <p:contentPart p14:bwMode="auto" r:id="rId3">
            <p14:nvContentPartPr>
              <p14:cNvPr id="20" name="잉크 19">
                <a:extLst>
                  <a:ext uri="{FF2B5EF4-FFF2-40B4-BE49-F238E27FC236}">
                    <a16:creationId xmlns:a16="http://schemas.microsoft.com/office/drawing/2014/main" id="{4E6F7012-2204-4843-BE9A-C9A683328C6D}"/>
                  </a:ext>
                </a:extLst>
              </p14:cNvPr>
              <p14:cNvContentPartPr/>
              <p14:nvPr/>
            </p14:nvContentPartPr>
            <p14:xfrm>
              <a:off x="1614144" y="4383704"/>
              <a:ext cx="263160" cy="777600"/>
            </p14:xfrm>
          </p:contentPart>
        </mc:Choice>
        <mc:Fallback xmlns="">
          <p:pic>
            <p:nvPicPr>
              <p:cNvPr id="20" name="잉크 19">
                <a:extLst>
                  <a:ext uri="{FF2B5EF4-FFF2-40B4-BE49-F238E27FC236}">
                    <a16:creationId xmlns:a16="http://schemas.microsoft.com/office/drawing/2014/main" id="{4E6F7012-2204-4843-BE9A-C9A683328C6D}"/>
                  </a:ext>
                </a:extLst>
              </p:cNvPr>
              <p:cNvPicPr/>
              <p:nvPr/>
            </p:nvPicPr>
            <p:blipFill>
              <a:blip r:embed="rId4"/>
              <a:stretch>
                <a:fillRect/>
              </a:stretch>
            </p:blipFill>
            <p:spPr>
              <a:xfrm>
                <a:off x="1605504" y="4374704"/>
                <a:ext cx="280800" cy="7952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25" name="잉크 24">
                <a:extLst>
                  <a:ext uri="{FF2B5EF4-FFF2-40B4-BE49-F238E27FC236}">
                    <a16:creationId xmlns:a16="http://schemas.microsoft.com/office/drawing/2014/main" id="{61907240-BFB1-492C-AD1B-98EC93840E6A}"/>
                  </a:ext>
                </a:extLst>
              </p14:cNvPr>
              <p14:cNvContentPartPr/>
              <p14:nvPr/>
            </p14:nvContentPartPr>
            <p14:xfrm>
              <a:off x="2350344" y="4030544"/>
              <a:ext cx="316080" cy="1167120"/>
            </p14:xfrm>
          </p:contentPart>
        </mc:Choice>
        <mc:Fallback xmlns="">
          <p:pic>
            <p:nvPicPr>
              <p:cNvPr id="25" name="잉크 24">
                <a:extLst>
                  <a:ext uri="{FF2B5EF4-FFF2-40B4-BE49-F238E27FC236}">
                    <a16:creationId xmlns:a16="http://schemas.microsoft.com/office/drawing/2014/main" id="{61907240-BFB1-492C-AD1B-98EC93840E6A}"/>
                  </a:ext>
                </a:extLst>
              </p:cNvPr>
              <p:cNvPicPr/>
              <p:nvPr/>
            </p:nvPicPr>
            <p:blipFill>
              <a:blip r:embed="rId6"/>
              <a:stretch>
                <a:fillRect/>
              </a:stretch>
            </p:blipFill>
            <p:spPr>
              <a:xfrm>
                <a:off x="2341344" y="4021904"/>
                <a:ext cx="333720" cy="11847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26" name="잉크 25">
                <a:extLst>
                  <a:ext uri="{FF2B5EF4-FFF2-40B4-BE49-F238E27FC236}">
                    <a16:creationId xmlns:a16="http://schemas.microsoft.com/office/drawing/2014/main" id="{B62F177A-6DE7-4CB8-99B0-EBC5B0A59B70}"/>
                  </a:ext>
                </a:extLst>
              </p14:cNvPr>
              <p14:cNvContentPartPr/>
              <p14:nvPr/>
            </p14:nvContentPartPr>
            <p14:xfrm>
              <a:off x="3855864" y="4496744"/>
              <a:ext cx="334440" cy="674640"/>
            </p14:xfrm>
          </p:contentPart>
        </mc:Choice>
        <mc:Fallback xmlns="">
          <p:pic>
            <p:nvPicPr>
              <p:cNvPr id="26" name="잉크 25">
                <a:extLst>
                  <a:ext uri="{FF2B5EF4-FFF2-40B4-BE49-F238E27FC236}">
                    <a16:creationId xmlns:a16="http://schemas.microsoft.com/office/drawing/2014/main" id="{B62F177A-6DE7-4CB8-99B0-EBC5B0A59B70}"/>
                  </a:ext>
                </a:extLst>
              </p:cNvPr>
              <p:cNvPicPr/>
              <p:nvPr/>
            </p:nvPicPr>
            <p:blipFill>
              <a:blip r:embed="rId8"/>
              <a:stretch>
                <a:fillRect/>
              </a:stretch>
            </p:blipFill>
            <p:spPr>
              <a:xfrm>
                <a:off x="3846864" y="4487744"/>
                <a:ext cx="352080" cy="6922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8" name="잉크 27">
                <a:extLst>
                  <a:ext uri="{FF2B5EF4-FFF2-40B4-BE49-F238E27FC236}">
                    <a16:creationId xmlns:a16="http://schemas.microsoft.com/office/drawing/2014/main" id="{4E2C25F2-3ABD-4BC1-BDB1-39ADDF3F11D8}"/>
                  </a:ext>
                </a:extLst>
              </p14:cNvPr>
              <p14:cNvContentPartPr/>
              <p14:nvPr/>
            </p14:nvContentPartPr>
            <p14:xfrm>
              <a:off x="1003131" y="5152382"/>
              <a:ext cx="19440" cy="976680"/>
            </p14:xfrm>
          </p:contentPart>
        </mc:Choice>
        <mc:Fallback xmlns="">
          <p:pic>
            <p:nvPicPr>
              <p:cNvPr id="28" name="잉크 27">
                <a:extLst>
                  <a:ext uri="{FF2B5EF4-FFF2-40B4-BE49-F238E27FC236}">
                    <a16:creationId xmlns:a16="http://schemas.microsoft.com/office/drawing/2014/main" id="{4E2C25F2-3ABD-4BC1-BDB1-39ADDF3F11D8}"/>
                  </a:ext>
                </a:extLst>
              </p:cNvPr>
              <p:cNvPicPr/>
              <p:nvPr/>
            </p:nvPicPr>
            <p:blipFill>
              <a:blip r:embed="rId12"/>
              <a:stretch>
                <a:fillRect/>
              </a:stretch>
            </p:blipFill>
            <p:spPr>
              <a:xfrm>
                <a:off x="994131" y="5143742"/>
                <a:ext cx="37080" cy="9943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9" name="잉크 28">
                <a:extLst>
                  <a:ext uri="{FF2B5EF4-FFF2-40B4-BE49-F238E27FC236}">
                    <a16:creationId xmlns:a16="http://schemas.microsoft.com/office/drawing/2014/main" id="{47F589B7-21AA-4654-A56A-9474AF4FF2E8}"/>
                  </a:ext>
                </a:extLst>
              </p14:cNvPr>
              <p14:cNvContentPartPr/>
              <p14:nvPr/>
            </p14:nvContentPartPr>
            <p14:xfrm>
              <a:off x="995211" y="5141582"/>
              <a:ext cx="3979800" cy="76680"/>
            </p14:xfrm>
          </p:contentPart>
        </mc:Choice>
        <mc:Fallback xmlns="">
          <p:pic>
            <p:nvPicPr>
              <p:cNvPr id="29" name="잉크 28">
                <a:extLst>
                  <a:ext uri="{FF2B5EF4-FFF2-40B4-BE49-F238E27FC236}">
                    <a16:creationId xmlns:a16="http://schemas.microsoft.com/office/drawing/2014/main" id="{47F589B7-21AA-4654-A56A-9474AF4FF2E8}"/>
                  </a:ext>
                </a:extLst>
              </p:cNvPr>
              <p:cNvPicPr/>
              <p:nvPr/>
            </p:nvPicPr>
            <p:blipFill>
              <a:blip r:embed="rId14"/>
              <a:stretch>
                <a:fillRect/>
              </a:stretch>
            </p:blipFill>
            <p:spPr>
              <a:xfrm>
                <a:off x="986211" y="5132942"/>
                <a:ext cx="399744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31" name="잉크 30">
                <a:extLst>
                  <a:ext uri="{FF2B5EF4-FFF2-40B4-BE49-F238E27FC236}">
                    <a16:creationId xmlns:a16="http://schemas.microsoft.com/office/drawing/2014/main" id="{D48927DC-3625-4969-AD28-6B0D0DC785E8}"/>
                  </a:ext>
                </a:extLst>
              </p14:cNvPr>
              <p14:cNvContentPartPr/>
              <p14:nvPr/>
            </p14:nvContentPartPr>
            <p14:xfrm>
              <a:off x="1003131" y="3611942"/>
              <a:ext cx="28800" cy="1523520"/>
            </p14:xfrm>
          </p:contentPart>
        </mc:Choice>
        <mc:Fallback xmlns="">
          <p:pic>
            <p:nvPicPr>
              <p:cNvPr id="31" name="잉크 30">
                <a:extLst>
                  <a:ext uri="{FF2B5EF4-FFF2-40B4-BE49-F238E27FC236}">
                    <a16:creationId xmlns:a16="http://schemas.microsoft.com/office/drawing/2014/main" id="{D48927DC-3625-4969-AD28-6B0D0DC785E8}"/>
                  </a:ext>
                </a:extLst>
              </p:cNvPr>
              <p:cNvPicPr/>
              <p:nvPr/>
            </p:nvPicPr>
            <p:blipFill>
              <a:blip r:embed="rId16"/>
              <a:stretch>
                <a:fillRect/>
              </a:stretch>
            </p:blipFill>
            <p:spPr>
              <a:xfrm>
                <a:off x="994131" y="3602942"/>
                <a:ext cx="46440" cy="1541160"/>
              </a:xfrm>
              <a:prstGeom prst="rect">
                <a:avLst/>
              </a:prstGeom>
            </p:spPr>
          </p:pic>
        </mc:Fallback>
      </mc:AlternateContent>
      <p:grpSp>
        <p:nvGrpSpPr>
          <p:cNvPr id="230" name="그룹 229">
            <a:extLst>
              <a:ext uri="{FF2B5EF4-FFF2-40B4-BE49-F238E27FC236}">
                <a16:creationId xmlns:a16="http://schemas.microsoft.com/office/drawing/2014/main" id="{B85A2869-6B72-456D-BB8F-DF5517F3632C}"/>
              </a:ext>
            </a:extLst>
          </p:cNvPr>
          <p:cNvGrpSpPr/>
          <p:nvPr/>
        </p:nvGrpSpPr>
        <p:grpSpPr>
          <a:xfrm>
            <a:off x="1946535" y="2812125"/>
            <a:ext cx="1311840" cy="264600"/>
            <a:chOff x="8472840" y="1978405"/>
            <a:chExt cx="1311840" cy="264600"/>
          </a:xfrm>
        </p:grpSpPr>
        <mc:AlternateContent xmlns:mc="http://schemas.openxmlformats.org/markup-compatibility/2006" xmlns:p14="http://schemas.microsoft.com/office/powerpoint/2010/main">
          <mc:Choice Requires="p14">
            <p:contentPart p14:bwMode="auto" r:id="rId17">
              <p14:nvContentPartPr>
                <p14:cNvPr id="226" name="잉크 225">
                  <a:extLst>
                    <a:ext uri="{FF2B5EF4-FFF2-40B4-BE49-F238E27FC236}">
                      <a16:creationId xmlns:a16="http://schemas.microsoft.com/office/drawing/2014/main" id="{EE6865A2-BBCA-4524-A4FF-A510B0AE379D}"/>
                    </a:ext>
                  </a:extLst>
                </p14:cNvPr>
                <p14:cNvContentPartPr/>
                <p14:nvPr/>
              </p14:nvContentPartPr>
              <p14:xfrm>
                <a:off x="8472840" y="2007205"/>
                <a:ext cx="258120" cy="198360"/>
              </p14:xfrm>
            </p:contentPart>
          </mc:Choice>
          <mc:Fallback xmlns="">
            <p:pic>
              <p:nvPicPr>
                <p:cNvPr id="226" name="잉크 225">
                  <a:extLst>
                    <a:ext uri="{FF2B5EF4-FFF2-40B4-BE49-F238E27FC236}">
                      <a16:creationId xmlns:a16="http://schemas.microsoft.com/office/drawing/2014/main" id="{EE6865A2-BBCA-4524-A4FF-A510B0AE379D}"/>
                    </a:ext>
                  </a:extLst>
                </p:cNvPr>
                <p:cNvPicPr/>
                <p:nvPr/>
              </p:nvPicPr>
              <p:blipFill>
                <a:blip r:embed="rId18"/>
                <a:stretch>
                  <a:fillRect/>
                </a:stretch>
              </p:blipFill>
              <p:spPr>
                <a:xfrm>
                  <a:off x="8464200" y="1998565"/>
                  <a:ext cx="27576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27" name="잉크 226">
                  <a:extLst>
                    <a:ext uri="{FF2B5EF4-FFF2-40B4-BE49-F238E27FC236}">
                      <a16:creationId xmlns:a16="http://schemas.microsoft.com/office/drawing/2014/main" id="{490C75D1-1FC8-4B08-93E4-2D09E032E820}"/>
                    </a:ext>
                  </a:extLst>
                </p14:cNvPr>
                <p14:cNvContentPartPr/>
                <p14:nvPr/>
              </p14:nvContentPartPr>
              <p14:xfrm>
                <a:off x="8731680" y="1998925"/>
                <a:ext cx="134640" cy="243000"/>
              </p14:xfrm>
            </p:contentPart>
          </mc:Choice>
          <mc:Fallback xmlns="">
            <p:pic>
              <p:nvPicPr>
                <p:cNvPr id="227" name="잉크 226">
                  <a:extLst>
                    <a:ext uri="{FF2B5EF4-FFF2-40B4-BE49-F238E27FC236}">
                      <a16:creationId xmlns:a16="http://schemas.microsoft.com/office/drawing/2014/main" id="{490C75D1-1FC8-4B08-93E4-2D09E032E820}"/>
                    </a:ext>
                  </a:extLst>
                </p:cNvPr>
                <p:cNvPicPr/>
                <p:nvPr/>
              </p:nvPicPr>
              <p:blipFill>
                <a:blip r:embed="rId20"/>
                <a:stretch>
                  <a:fillRect/>
                </a:stretch>
              </p:blipFill>
              <p:spPr>
                <a:xfrm>
                  <a:off x="8723040" y="1990285"/>
                  <a:ext cx="152280" cy="2606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28" name="잉크 227">
                  <a:extLst>
                    <a:ext uri="{FF2B5EF4-FFF2-40B4-BE49-F238E27FC236}">
                      <a16:creationId xmlns:a16="http://schemas.microsoft.com/office/drawing/2014/main" id="{385F5883-32FD-4F96-85ED-4E90A1F017D4}"/>
                    </a:ext>
                  </a:extLst>
                </p14:cNvPr>
                <p14:cNvContentPartPr/>
                <p14:nvPr/>
              </p14:nvContentPartPr>
              <p14:xfrm>
                <a:off x="9125520" y="2124205"/>
                <a:ext cx="214920" cy="9360"/>
              </p14:xfrm>
            </p:contentPart>
          </mc:Choice>
          <mc:Fallback xmlns="">
            <p:pic>
              <p:nvPicPr>
                <p:cNvPr id="228" name="잉크 227">
                  <a:extLst>
                    <a:ext uri="{FF2B5EF4-FFF2-40B4-BE49-F238E27FC236}">
                      <a16:creationId xmlns:a16="http://schemas.microsoft.com/office/drawing/2014/main" id="{385F5883-32FD-4F96-85ED-4E90A1F017D4}"/>
                    </a:ext>
                  </a:extLst>
                </p:cNvPr>
                <p:cNvPicPr/>
                <p:nvPr/>
              </p:nvPicPr>
              <p:blipFill>
                <a:blip r:embed="rId22"/>
                <a:stretch>
                  <a:fillRect/>
                </a:stretch>
              </p:blipFill>
              <p:spPr>
                <a:xfrm>
                  <a:off x="9116880" y="2115565"/>
                  <a:ext cx="232560" cy="270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29" name="잉크 228">
                  <a:extLst>
                    <a:ext uri="{FF2B5EF4-FFF2-40B4-BE49-F238E27FC236}">
                      <a16:creationId xmlns:a16="http://schemas.microsoft.com/office/drawing/2014/main" id="{705FB867-C2BC-477D-A7DC-A2233B70FC30}"/>
                    </a:ext>
                  </a:extLst>
                </p14:cNvPr>
                <p14:cNvContentPartPr/>
                <p14:nvPr/>
              </p14:nvContentPartPr>
              <p14:xfrm>
                <a:off x="9554280" y="1978405"/>
                <a:ext cx="230400" cy="264600"/>
              </p14:xfrm>
            </p:contentPart>
          </mc:Choice>
          <mc:Fallback xmlns="">
            <p:pic>
              <p:nvPicPr>
                <p:cNvPr id="229" name="잉크 228">
                  <a:extLst>
                    <a:ext uri="{FF2B5EF4-FFF2-40B4-BE49-F238E27FC236}">
                      <a16:creationId xmlns:a16="http://schemas.microsoft.com/office/drawing/2014/main" id="{705FB867-C2BC-477D-A7DC-A2233B70FC30}"/>
                    </a:ext>
                  </a:extLst>
                </p:cNvPr>
                <p:cNvPicPr/>
                <p:nvPr/>
              </p:nvPicPr>
              <p:blipFill>
                <a:blip r:embed="rId24"/>
                <a:stretch>
                  <a:fillRect/>
                </a:stretch>
              </p:blipFill>
              <p:spPr>
                <a:xfrm>
                  <a:off x="9545640" y="1969765"/>
                  <a:ext cx="248040" cy="282240"/>
                </a:xfrm>
                <a:prstGeom prst="rect">
                  <a:avLst/>
                </a:prstGeom>
              </p:spPr>
            </p:pic>
          </mc:Fallback>
        </mc:AlternateContent>
      </p:grpSp>
      <p:grpSp>
        <p:nvGrpSpPr>
          <p:cNvPr id="10" name="그룹 9">
            <a:extLst>
              <a:ext uri="{FF2B5EF4-FFF2-40B4-BE49-F238E27FC236}">
                <a16:creationId xmlns:a16="http://schemas.microsoft.com/office/drawing/2014/main" id="{7EF3513E-04B6-4C1B-A03C-D4A7BF93F051}"/>
              </a:ext>
            </a:extLst>
          </p:cNvPr>
          <p:cNvGrpSpPr/>
          <p:nvPr/>
        </p:nvGrpSpPr>
        <p:grpSpPr>
          <a:xfrm>
            <a:off x="5674328" y="4123986"/>
            <a:ext cx="403920" cy="408240"/>
            <a:chOff x="5432280" y="3478525"/>
            <a:chExt cx="403920" cy="408240"/>
          </a:xfrm>
        </p:grpSpPr>
        <mc:AlternateContent xmlns:mc="http://schemas.openxmlformats.org/markup-compatibility/2006" xmlns:p14="http://schemas.microsoft.com/office/powerpoint/2010/main">
          <mc:Choice Requires="p14">
            <p:contentPart p14:bwMode="auto" r:id="rId25">
              <p14:nvContentPartPr>
                <p14:cNvPr id="3" name="잉크 2">
                  <a:extLst>
                    <a:ext uri="{FF2B5EF4-FFF2-40B4-BE49-F238E27FC236}">
                      <a16:creationId xmlns:a16="http://schemas.microsoft.com/office/drawing/2014/main" id="{C5CA6805-A618-456E-9A0E-596FBD90F07A}"/>
                    </a:ext>
                  </a:extLst>
                </p14:cNvPr>
                <p14:cNvContentPartPr/>
                <p14:nvPr/>
              </p14:nvContentPartPr>
              <p14:xfrm>
                <a:off x="5432280" y="3639445"/>
                <a:ext cx="196200" cy="10440"/>
              </p14:xfrm>
            </p:contentPart>
          </mc:Choice>
          <mc:Fallback xmlns="">
            <p:pic>
              <p:nvPicPr>
                <p:cNvPr id="3" name="잉크 2">
                  <a:extLst>
                    <a:ext uri="{FF2B5EF4-FFF2-40B4-BE49-F238E27FC236}">
                      <a16:creationId xmlns:a16="http://schemas.microsoft.com/office/drawing/2014/main" id="{C5CA6805-A618-456E-9A0E-596FBD90F07A}"/>
                    </a:ext>
                  </a:extLst>
                </p:cNvPr>
                <p:cNvPicPr/>
                <p:nvPr/>
              </p:nvPicPr>
              <p:blipFill>
                <a:blip r:embed="rId26"/>
                <a:stretch>
                  <a:fillRect/>
                </a:stretch>
              </p:blipFill>
              <p:spPr>
                <a:xfrm>
                  <a:off x="5423640" y="3630445"/>
                  <a:ext cx="21384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6" name="잉크 5">
                  <a:extLst>
                    <a:ext uri="{FF2B5EF4-FFF2-40B4-BE49-F238E27FC236}">
                      <a16:creationId xmlns:a16="http://schemas.microsoft.com/office/drawing/2014/main" id="{CC44F51E-838C-4638-A381-FC297714B52A}"/>
                    </a:ext>
                  </a:extLst>
                </p14:cNvPr>
                <p14:cNvContentPartPr/>
                <p14:nvPr/>
              </p14:nvContentPartPr>
              <p14:xfrm>
                <a:off x="5459640" y="3756085"/>
                <a:ext cx="187560" cy="360"/>
              </p14:xfrm>
            </p:contentPart>
          </mc:Choice>
          <mc:Fallback xmlns="">
            <p:pic>
              <p:nvPicPr>
                <p:cNvPr id="6" name="잉크 5">
                  <a:extLst>
                    <a:ext uri="{FF2B5EF4-FFF2-40B4-BE49-F238E27FC236}">
                      <a16:creationId xmlns:a16="http://schemas.microsoft.com/office/drawing/2014/main" id="{CC44F51E-838C-4638-A381-FC297714B52A}"/>
                    </a:ext>
                  </a:extLst>
                </p:cNvPr>
                <p:cNvPicPr/>
                <p:nvPr/>
              </p:nvPicPr>
              <p:blipFill>
                <a:blip r:embed="rId28"/>
                <a:stretch>
                  <a:fillRect/>
                </a:stretch>
              </p:blipFill>
              <p:spPr>
                <a:xfrm>
                  <a:off x="5450640" y="3747445"/>
                  <a:ext cx="2052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8" name="잉크 7">
                  <a:extLst>
                    <a:ext uri="{FF2B5EF4-FFF2-40B4-BE49-F238E27FC236}">
                      <a16:creationId xmlns:a16="http://schemas.microsoft.com/office/drawing/2014/main" id="{184A3F65-56B4-4CED-A0E7-2F632DAAB46C}"/>
                    </a:ext>
                  </a:extLst>
                </p14:cNvPr>
                <p14:cNvContentPartPr/>
                <p14:nvPr/>
              </p14:nvContentPartPr>
              <p14:xfrm>
                <a:off x="5643960" y="3478525"/>
                <a:ext cx="192240" cy="408240"/>
              </p14:xfrm>
            </p:contentPart>
          </mc:Choice>
          <mc:Fallback xmlns="">
            <p:pic>
              <p:nvPicPr>
                <p:cNvPr id="8" name="잉크 7">
                  <a:extLst>
                    <a:ext uri="{FF2B5EF4-FFF2-40B4-BE49-F238E27FC236}">
                      <a16:creationId xmlns:a16="http://schemas.microsoft.com/office/drawing/2014/main" id="{184A3F65-56B4-4CED-A0E7-2F632DAAB46C}"/>
                    </a:ext>
                  </a:extLst>
                </p:cNvPr>
                <p:cNvPicPr/>
                <p:nvPr/>
              </p:nvPicPr>
              <p:blipFill>
                <a:blip r:embed="rId30"/>
                <a:stretch>
                  <a:fillRect/>
                </a:stretch>
              </p:blipFill>
              <p:spPr>
                <a:xfrm>
                  <a:off x="5635320" y="3469525"/>
                  <a:ext cx="209880" cy="4258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1">
            <p14:nvContentPartPr>
              <p14:cNvPr id="11" name="잉크 10">
                <a:extLst>
                  <a:ext uri="{FF2B5EF4-FFF2-40B4-BE49-F238E27FC236}">
                    <a16:creationId xmlns:a16="http://schemas.microsoft.com/office/drawing/2014/main" id="{F508EAD8-DF35-4385-9E40-7A4B2AAC68A4}"/>
                  </a:ext>
                </a:extLst>
              </p14:cNvPr>
              <p14:cNvContentPartPr/>
              <p14:nvPr/>
            </p14:nvContentPartPr>
            <p14:xfrm>
              <a:off x="6785818" y="3755975"/>
              <a:ext cx="108720" cy="2330280"/>
            </p14:xfrm>
          </p:contentPart>
        </mc:Choice>
        <mc:Fallback xmlns="">
          <p:pic>
            <p:nvPicPr>
              <p:cNvPr id="11" name="잉크 10">
                <a:extLst>
                  <a:ext uri="{FF2B5EF4-FFF2-40B4-BE49-F238E27FC236}">
                    <a16:creationId xmlns:a16="http://schemas.microsoft.com/office/drawing/2014/main" id="{F508EAD8-DF35-4385-9E40-7A4B2AAC68A4}"/>
                  </a:ext>
                </a:extLst>
              </p:cNvPr>
              <p:cNvPicPr/>
              <p:nvPr/>
            </p:nvPicPr>
            <p:blipFill>
              <a:blip r:embed="rId32"/>
              <a:stretch>
                <a:fillRect/>
              </a:stretch>
            </p:blipFill>
            <p:spPr>
              <a:xfrm>
                <a:off x="6777178" y="3747335"/>
                <a:ext cx="126360" cy="23479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12" name="잉크 11">
                <a:extLst>
                  <a:ext uri="{FF2B5EF4-FFF2-40B4-BE49-F238E27FC236}">
                    <a16:creationId xmlns:a16="http://schemas.microsoft.com/office/drawing/2014/main" id="{8898CBDB-54D3-4B76-B865-20155779F465}"/>
                  </a:ext>
                </a:extLst>
              </p14:cNvPr>
              <p14:cNvContentPartPr/>
              <p14:nvPr/>
            </p14:nvContentPartPr>
            <p14:xfrm>
              <a:off x="6858178" y="4804655"/>
              <a:ext cx="3235320" cy="37080"/>
            </p14:xfrm>
          </p:contentPart>
        </mc:Choice>
        <mc:Fallback xmlns="">
          <p:pic>
            <p:nvPicPr>
              <p:cNvPr id="12" name="잉크 11">
                <a:extLst>
                  <a:ext uri="{FF2B5EF4-FFF2-40B4-BE49-F238E27FC236}">
                    <a16:creationId xmlns:a16="http://schemas.microsoft.com/office/drawing/2014/main" id="{8898CBDB-54D3-4B76-B865-20155779F465}"/>
                  </a:ext>
                </a:extLst>
              </p:cNvPr>
              <p:cNvPicPr/>
              <p:nvPr/>
            </p:nvPicPr>
            <p:blipFill>
              <a:blip r:embed="rId34"/>
              <a:stretch>
                <a:fillRect/>
              </a:stretch>
            </p:blipFill>
            <p:spPr>
              <a:xfrm>
                <a:off x="6849178" y="4796015"/>
                <a:ext cx="3252960" cy="54720"/>
              </a:xfrm>
              <a:prstGeom prst="rect">
                <a:avLst/>
              </a:prstGeom>
            </p:spPr>
          </p:pic>
        </mc:Fallback>
      </mc:AlternateContent>
      <p:grpSp>
        <p:nvGrpSpPr>
          <p:cNvPr id="23" name="그룹 22">
            <a:extLst>
              <a:ext uri="{FF2B5EF4-FFF2-40B4-BE49-F238E27FC236}">
                <a16:creationId xmlns:a16="http://schemas.microsoft.com/office/drawing/2014/main" id="{C8DB4E17-C863-47BD-BC5D-3ED5ED1F6C39}"/>
              </a:ext>
            </a:extLst>
          </p:cNvPr>
          <p:cNvGrpSpPr/>
          <p:nvPr/>
        </p:nvGrpSpPr>
        <p:grpSpPr>
          <a:xfrm>
            <a:off x="7422658" y="3970895"/>
            <a:ext cx="314640" cy="815400"/>
            <a:chOff x="7315080" y="3119245"/>
            <a:chExt cx="314640" cy="815400"/>
          </a:xfrm>
        </p:grpSpPr>
        <mc:AlternateContent xmlns:mc="http://schemas.openxmlformats.org/markup-compatibility/2006" xmlns:p14="http://schemas.microsoft.com/office/powerpoint/2010/main">
          <mc:Choice Requires="p14">
            <p:contentPart p14:bwMode="auto" r:id="rId35">
              <p14:nvContentPartPr>
                <p14:cNvPr id="19" name="잉크 18">
                  <a:extLst>
                    <a:ext uri="{FF2B5EF4-FFF2-40B4-BE49-F238E27FC236}">
                      <a16:creationId xmlns:a16="http://schemas.microsoft.com/office/drawing/2014/main" id="{F7D1F8F4-3E17-41CC-8692-A9E472178642}"/>
                    </a:ext>
                  </a:extLst>
                </p14:cNvPr>
                <p14:cNvContentPartPr/>
                <p14:nvPr/>
              </p14:nvContentPartPr>
              <p14:xfrm>
                <a:off x="7323000" y="3119245"/>
                <a:ext cx="46800" cy="779760"/>
              </p14:xfrm>
            </p:contentPart>
          </mc:Choice>
          <mc:Fallback xmlns="">
            <p:pic>
              <p:nvPicPr>
                <p:cNvPr id="19" name="잉크 18">
                  <a:extLst>
                    <a:ext uri="{FF2B5EF4-FFF2-40B4-BE49-F238E27FC236}">
                      <a16:creationId xmlns:a16="http://schemas.microsoft.com/office/drawing/2014/main" id="{F7D1F8F4-3E17-41CC-8692-A9E472178642}"/>
                    </a:ext>
                  </a:extLst>
                </p:cNvPr>
                <p:cNvPicPr/>
                <p:nvPr/>
              </p:nvPicPr>
              <p:blipFill>
                <a:blip r:embed="rId36"/>
                <a:stretch>
                  <a:fillRect/>
                </a:stretch>
              </p:blipFill>
              <p:spPr>
                <a:xfrm>
                  <a:off x="7314000" y="3110245"/>
                  <a:ext cx="64440" cy="7974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2" name="잉크 21">
                  <a:extLst>
                    <a:ext uri="{FF2B5EF4-FFF2-40B4-BE49-F238E27FC236}">
                      <a16:creationId xmlns:a16="http://schemas.microsoft.com/office/drawing/2014/main" id="{D29C677A-0163-4BF3-BD40-73F121276875}"/>
                    </a:ext>
                  </a:extLst>
                </p14:cNvPr>
                <p14:cNvContentPartPr/>
                <p14:nvPr/>
              </p14:nvContentPartPr>
              <p14:xfrm>
                <a:off x="7315080" y="3126805"/>
                <a:ext cx="314640" cy="807840"/>
              </p14:xfrm>
            </p:contentPart>
          </mc:Choice>
          <mc:Fallback xmlns="">
            <p:pic>
              <p:nvPicPr>
                <p:cNvPr id="22" name="잉크 21">
                  <a:extLst>
                    <a:ext uri="{FF2B5EF4-FFF2-40B4-BE49-F238E27FC236}">
                      <a16:creationId xmlns:a16="http://schemas.microsoft.com/office/drawing/2014/main" id="{D29C677A-0163-4BF3-BD40-73F121276875}"/>
                    </a:ext>
                  </a:extLst>
                </p:cNvPr>
                <p:cNvPicPr/>
                <p:nvPr/>
              </p:nvPicPr>
              <p:blipFill>
                <a:blip r:embed="rId38"/>
                <a:stretch>
                  <a:fillRect/>
                </a:stretch>
              </p:blipFill>
              <p:spPr>
                <a:xfrm>
                  <a:off x="7306080" y="3118165"/>
                  <a:ext cx="332280" cy="825480"/>
                </a:xfrm>
                <a:prstGeom prst="rect">
                  <a:avLst/>
                </a:prstGeom>
              </p:spPr>
            </p:pic>
          </mc:Fallback>
        </mc:AlternateContent>
      </p:grpSp>
      <p:grpSp>
        <p:nvGrpSpPr>
          <p:cNvPr id="234" name="그룹 233">
            <a:extLst>
              <a:ext uri="{FF2B5EF4-FFF2-40B4-BE49-F238E27FC236}">
                <a16:creationId xmlns:a16="http://schemas.microsoft.com/office/drawing/2014/main" id="{9FD7CB7F-A0A7-4928-9547-0B55C5DDB777}"/>
              </a:ext>
            </a:extLst>
          </p:cNvPr>
          <p:cNvGrpSpPr/>
          <p:nvPr/>
        </p:nvGrpSpPr>
        <p:grpSpPr>
          <a:xfrm>
            <a:off x="8121778" y="3612335"/>
            <a:ext cx="315720" cy="1209960"/>
            <a:chOff x="8014200" y="2760685"/>
            <a:chExt cx="315720" cy="1209960"/>
          </a:xfrm>
        </p:grpSpPr>
        <mc:AlternateContent xmlns:mc="http://schemas.openxmlformats.org/markup-compatibility/2006" xmlns:p14="http://schemas.microsoft.com/office/powerpoint/2010/main">
          <mc:Choice Requires="p14">
            <p:contentPart p14:bwMode="auto" r:id="rId39">
              <p14:nvContentPartPr>
                <p14:cNvPr id="232" name="잉크 231">
                  <a:extLst>
                    <a:ext uri="{FF2B5EF4-FFF2-40B4-BE49-F238E27FC236}">
                      <a16:creationId xmlns:a16="http://schemas.microsoft.com/office/drawing/2014/main" id="{DB8F3C26-578D-442C-A3E8-E416B471075F}"/>
                    </a:ext>
                  </a:extLst>
                </p14:cNvPr>
                <p14:cNvContentPartPr/>
                <p14:nvPr/>
              </p14:nvContentPartPr>
              <p14:xfrm>
                <a:off x="8014200" y="2760685"/>
                <a:ext cx="10080" cy="1209600"/>
              </p14:xfrm>
            </p:contentPart>
          </mc:Choice>
          <mc:Fallback xmlns="">
            <p:pic>
              <p:nvPicPr>
                <p:cNvPr id="232" name="잉크 231">
                  <a:extLst>
                    <a:ext uri="{FF2B5EF4-FFF2-40B4-BE49-F238E27FC236}">
                      <a16:creationId xmlns:a16="http://schemas.microsoft.com/office/drawing/2014/main" id="{DB8F3C26-578D-442C-A3E8-E416B471075F}"/>
                    </a:ext>
                  </a:extLst>
                </p:cNvPr>
                <p:cNvPicPr/>
                <p:nvPr/>
              </p:nvPicPr>
              <p:blipFill>
                <a:blip r:embed="rId40"/>
                <a:stretch>
                  <a:fillRect/>
                </a:stretch>
              </p:blipFill>
              <p:spPr>
                <a:xfrm>
                  <a:off x="8005560" y="2752045"/>
                  <a:ext cx="27720" cy="122724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233" name="잉크 232">
                  <a:extLst>
                    <a:ext uri="{FF2B5EF4-FFF2-40B4-BE49-F238E27FC236}">
                      <a16:creationId xmlns:a16="http://schemas.microsoft.com/office/drawing/2014/main" id="{DCD0D425-FAA7-4ABC-B12D-A0E1BA48FB3F}"/>
                    </a:ext>
                  </a:extLst>
                </p14:cNvPr>
                <p14:cNvContentPartPr/>
                <p14:nvPr/>
              </p14:nvContentPartPr>
              <p14:xfrm>
                <a:off x="8023200" y="2775445"/>
                <a:ext cx="306720" cy="1195200"/>
              </p14:xfrm>
            </p:contentPart>
          </mc:Choice>
          <mc:Fallback xmlns="">
            <p:pic>
              <p:nvPicPr>
                <p:cNvPr id="233" name="잉크 232">
                  <a:extLst>
                    <a:ext uri="{FF2B5EF4-FFF2-40B4-BE49-F238E27FC236}">
                      <a16:creationId xmlns:a16="http://schemas.microsoft.com/office/drawing/2014/main" id="{DCD0D425-FAA7-4ABC-B12D-A0E1BA48FB3F}"/>
                    </a:ext>
                  </a:extLst>
                </p:cNvPr>
                <p:cNvPicPr/>
                <p:nvPr/>
              </p:nvPicPr>
              <p:blipFill>
                <a:blip r:embed="rId42"/>
                <a:stretch>
                  <a:fillRect/>
                </a:stretch>
              </p:blipFill>
              <p:spPr>
                <a:xfrm>
                  <a:off x="8014200" y="2766445"/>
                  <a:ext cx="324360" cy="1212840"/>
                </a:xfrm>
                <a:prstGeom prst="rect">
                  <a:avLst/>
                </a:prstGeom>
              </p:spPr>
            </p:pic>
          </mc:Fallback>
        </mc:AlternateContent>
      </p:grpSp>
      <p:grpSp>
        <p:nvGrpSpPr>
          <p:cNvPr id="237" name="그룹 236">
            <a:extLst>
              <a:ext uri="{FF2B5EF4-FFF2-40B4-BE49-F238E27FC236}">
                <a16:creationId xmlns:a16="http://schemas.microsoft.com/office/drawing/2014/main" id="{4EB220F9-4765-49C9-A6E5-109B876AB27F}"/>
              </a:ext>
            </a:extLst>
          </p:cNvPr>
          <p:cNvGrpSpPr/>
          <p:nvPr/>
        </p:nvGrpSpPr>
        <p:grpSpPr>
          <a:xfrm>
            <a:off x="9448738" y="4114535"/>
            <a:ext cx="262800" cy="716760"/>
            <a:chOff x="9341160" y="3262885"/>
            <a:chExt cx="262800" cy="716760"/>
          </a:xfrm>
        </p:grpSpPr>
        <mc:AlternateContent xmlns:mc="http://schemas.openxmlformats.org/markup-compatibility/2006" xmlns:p14="http://schemas.microsoft.com/office/powerpoint/2010/main">
          <mc:Choice Requires="p14">
            <p:contentPart p14:bwMode="auto" r:id="rId43">
              <p14:nvContentPartPr>
                <p14:cNvPr id="235" name="잉크 234">
                  <a:extLst>
                    <a:ext uri="{FF2B5EF4-FFF2-40B4-BE49-F238E27FC236}">
                      <a16:creationId xmlns:a16="http://schemas.microsoft.com/office/drawing/2014/main" id="{32E6F43B-7EED-4443-A968-9C2B7B210344}"/>
                    </a:ext>
                  </a:extLst>
                </p14:cNvPr>
                <p14:cNvContentPartPr/>
                <p14:nvPr/>
              </p14:nvContentPartPr>
              <p14:xfrm>
                <a:off x="9341160" y="3262885"/>
                <a:ext cx="10080" cy="716760"/>
              </p14:xfrm>
            </p:contentPart>
          </mc:Choice>
          <mc:Fallback xmlns="">
            <p:pic>
              <p:nvPicPr>
                <p:cNvPr id="235" name="잉크 234">
                  <a:extLst>
                    <a:ext uri="{FF2B5EF4-FFF2-40B4-BE49-F238E27FC236}">
                      <a16:creationId xmlns:a16="http://schemas.microsoft.com/office/drawing/2014/main" id="{32E6F43B-7EED-4443-A968-9C2B7B210344}"/>
                    </a:ext>
                  </a:extLst>
                </p:cNvPr>
                <p:cNvPicPr/>
                <p:nvPr/>
              </p:nvPicPr>
              <p:blipFill>
                <a:blip r:embed="rId44"/>
                <a:stretch>
                  <a:fillRect/>
                </a:stretch>
              </p:blipFill>
              <p:spPr>
                <a:xfrm>
                  <a:off x="9332160" y="3254245"/>
                  <a:ext cx="27720" cy="73440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236" name="잉크 235">
                  <a:extLst>
                    <a:ext uri="{FF2B5EF4-FFF2-40B4-BE49-F238E27FC236}">
                      <a16:creationId xmlns:a16="http://schemas.microsoft.com/office/drawing/2014/main" id="{2606DC2E-7ECF-46DF-8F44-D8A5EB32DD4E}"/>
                    </a:ext>
                  </a:extLst>
                </p14:cNvPr>
                <p14:cNvContentPartPr/>
                <p14:nvPr/>
              </p14:nvContentPartPr>
              <p14:xfrm>
                <a:off x="9349800" y="3270805"/>
                <a:ext cx="254160" cy="708840"/>
              </p14:xfrm>
            </p:contentPart>
          </mc:Choice>
          <mc:Fallback xmlns="">
            <p:pic>
              <p:nvPicPr>
                <p:cNvPr id="236" name="잉크 235">
                  <a:extLst>
                    <a:ext uri="{FF2B5EF4-FFF2-40B4-BE49-F238E27FC236}">
                      <a16:creationId xmlns:a16="http://schemas.microsoft.com/office/drawing/2014/main" id="{2606DC2E-7ECF-46DF-8F44-D8A5EB32DD4E}"/>
                    </a:ext>
                  </a:extLst>
                </p:cNvPr>
                <p:cNvPicPr/>
                <p:nvPr/>
              </p:nvPicPr>
              <p:blipFill>
                <a:blip r:embed="rId46"/>
                <a:stretch>
                  <a:fillRect/>
                </a:stretch>
              </p:blipFill>
              <p:spPr>
                <a:xfrm>
                  <a:off x="9341160" y="3261805"/>
                  <a:ext cx="271800" cy="726480"/>
                </a:xfrm>
                <a:prstGeom prst="rect">
                  <a:avLst/>
                </a:prstGeom>
              </p:spPr>
            </p:pic>
          </mc:Fallback>
        </mc:AlternateContent>
      </p:grpSp>
      <p:grpSp>
        <p:nvGrpSpPr>
          <p:cNvPr id="252" name="그룹 251">
            <a:extLst>
              <a:ext uri="{FF2B5EF4-FFF2-40B4-BE49-F238E27FC236}">
                <a16:creationId xmlns:a16="http://schemas.microsoft.com/office/drawing/2014/main" id="{7A010DB6-006D-4141-A89A-DD36EACE33D6}"/>
              </a:ext>
            </a:extLst>
          </p:cNvPr>
          <p:cNvGrpSpPr/>
          <p:nvPr/>
        </p:nvGrpSpPr>
        <p:grpSpPr>
          <a:xfrm>
            <a:off x="7216378" y="2537015"/>
            <a:ext cx="2726640" cy="615600"/>
            <a:chOff x="7108800" y="1685365"/>
            <a:chExt cx="2726640" cy="615600"/>
          </a:xfrm>
        </p:grpSpPr>
        <mc:AlternateContent xmlns:mc="http://schemas.openxmlformats.org/markup-compatibility/2006" xmlns:p14="http://schemas.microsoft.com/office/powerpoint/2010/main">
          <mc:Choice Requires="p14">
            <p:contentPart p14:bwMode="auto" r:id="rId47">
              <p14:nvContentPartPr>
                <p14:cNvPr id="238" name="잉크 237">
                  <a:extLst>
                    <a:ext uri="{FF2B5EF4-FFF2-40B4-BE49-F238E27FC236}">
                      <a16:creationId xmlns:a16="http://schemas.microsoft.com/office/drawing/2014/main" id="{650D89E2-8C8B-4565-9119-EE7DECD07608}"/>
                    </a:ext>
                  </a:extLst>
                </p14:cNvPr>
                <p14:cNvContentPartPr/>
                <p14:nvPr/>
              </p14:nvContentPartPr>
              <p14:xfrm>
                <a:off x="7108800" y="1783645"/>
                <a:ext cx="45360" cy="420480"/>
              </p14:xfrm>
            </p:contentPart>
          </mc:Choice>
          <mc:Fallback xmlns="">
            <p:pic>
              <p:nvPicPr>
                <p:cNvPr id="238" name="잉크 237">
                  <a:extLst>
                    <a:ext uri="{FF2B5EF4-FFF2-40B4-BE49-F238E27FC236}">
                      <a16:creationId xmlns:a16="http://schemas.microsoft.com/office/drawing/2014/main" id="{650D89E2-8C8B-4565-9119-EE7DECD07608}"/>
                    </a:ext>
                  </a:extLst>
                </p:cNvPr>
                <p:cNvPicPr/>
                <p:nvPr/>
              </p:nvPicPr>
              <p:blipFill>
                <a:blip r:embed="rId48"/>
                <a:stretch>
                  <a:fillRect/>
                </a:stretch>
              </p:blipFill>
              <p:spPr>
                <a:xfrm>
                  <a:off x="7100160" y="1774645"/>
                  <a:ext cx="63000" cy="43812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239" name="잉크 238">
                  <a:extLst>
                    <a:ext uri="{FF2B5EF4-FFF2-40B4-BE49-F238E27FC236}">
                      <a16:creationId xmlns:a16="http://schemas.microsoft.com/office/drawing/2014/main" id="{B0E6E522-0CCB-425A-9E7D-0DFD9FB2A86D}"/>
                    </a:ext>
                  </a:extLst>
                </p14:cNvPr>
                <p14:cNvContentPartPr/>
                <p14:nvPr/>
              </p14:nvContentPartPr>
              <p14:xfrm>
                <a:off x="7117800" y="1809205"/>
                <a:ext cx="228600" cy="364320"/>
              </p14:xfrm>
            </p:contentPart>
          </mc:Choice>
          <mc:Fallback xmlns="">
            <p:pic>
              <p:nvPicPr>
                <p:cNvPr id="239" name="잉크 238">
                  <a:extLst>
                    <a:ext uri="{FF2B5EF4-FFF2-40B4-BE49-F238E27FC236}">
                      <a16:creationId xmlns:a16="http://schemas.microsoft.com/office/drawing/2014/main" id="{B0E6E522-0CCB-425A-9E7D-0DFD9FB2A86D}"/>
                    </a:ext>
                  </a:extLst>
                </p:cNvPr>
                <p:cNvPicPr/>
                <p:nvPr/>
              </p:nvPicPr>
              <p:blipFill>
                <a:blip r:embed="rId50"/>
                <a:stretch>
                  <a:fillRect/>
                </a:stretch>
              </p:blipFill>
              <p:spPr>
                <a:xfrm>
                  <a:off x="7108800" y="1800205"/>
                  <a:ext cx="246240" cy="38196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241" name="잉크 240">
                  <a:extLst>
                    <a:ext uri="{FF2B5EF4-FFF2-40B4-BE49-F238E27FC236}">
                      <a16:creationId xmlns:a16="http://schemas.microsoft.com/office/drawing/2014/main" id="{F69D2276-53B4-4144-BAC3-63E6D9DBE293}"/>
                    </a:ext>
                  </a:extLst>
                </p14:cNvPr>
                <p14:cNvContentPartPr/>
                <p14:nvPr/>
              </p14:nvContentPartPr>
              <p14:xfrm>
                <a:off x="7422720" y="2014765"/>
                <a:ext cx="173880" cy="200520"/>
              </p14:xfrm>
            </p:contentPart>
          </mc:Choice>
          <mc:Fallback xmlns="">
            <p:pic>
              <p:nvPicPr>
                <p:cNvPr id="241" name="잉크 240">
                  <a:extLst>
                    <a:ext uri="{FF2B5EF4-FFF2-40B4-BE49-F238E27FC236}">
                      <a16:creationId xmlns:a16="http://schemas.microsoft.com/office/drawing/2014/main" id="{F69D2276-53B4-4144-BAC3-63E6D9DBE293}"/>
                    </a:ext>
                  </a:extLst>
                </p:cNvPr>
                <p:cNvPicPr/>
                <p:nvPr/>
              </p:nvPicPr>
              <p:blipFill>
                <a:blip r:embed="rId52"/>
                <a:stretch>
                  <a:fillRect/>
                </a:stretch>
              </p:blipFill>
              <p:spPr>
                <a:xfrm>
                  <a:off x="7413720" y="2005765"/>
                  <a:ext cx="191520" cy="21816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242" name="잉크 241">
                  <a:extLst>
                    <a:ext uri="{FF2B5EF4-FFF2-40B4-BE49-F238E27FC236}">
                      <a16:creationId xmlns:a16="http://schemas.microsoft.com/office/drawing/2014/main" id="{19548ECC-50AF-4FE9-BED6-4C60102E8071}"/>
                    </a:ext>
                  </a:extLst>
                </p14:cNvPr>
                <p14:cNvContentPartPr/>
                <p14:nvPr/>
              </p14:nvContentPartPr>
              <p14:xfrm>
                <a:off x="7699920" y="1739005"/>
                <a:ext cx="180000" cy="477360"/>
              </p14:xfrm>
            </p:contentPart>
          </mc:Choice>
          <mc:Fallback xmlns="">
            <p:pic>
              <p:nvPicPr>
                <p:cNvPr id="242" name="잉크 241">
                  <a:extLst>
                    <a:ext uri="{FF2B5EF4-FFF2-40B4-BE49-F238E27FC236}">
                      <a16:creationId xmlns:a16="http://schemas.microsoft.com/office/drawing/2014/main" id="{19548ECC-50AF-4FE9-BED6-4C60102E8071}"/>
                    </a:ext>
                  </a:extLst>
                </p:cNvPr>
                <p:cNvPicPr/>
                <p:nvPr/>
              </p:nvPicPr>
              <p:blipFill>
                <a:blip r:embed="rId54"/>
                <a:stretch>
                  <a:fillRect/>
                </a:stretch>
              </p:blipFill>
              <p:spPr>
                <a:xfrm>
                  <a:off x="7691280" y="1730005"/>
                  <a:ext cx="197640" cy="49500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244" name="잉크 243">
                  <a:extLst>
                    <a:ext uri="{FF2B5EF4-FFF2-40B4-BE49-F238E27FC236}">
                      <a16:creationId xmlns:a16="http://schemas.microsoft.com/office/drawing/2014/main" id="{A46FDC11-2301-47FB-9710-719CABC5224B}"/>
                    </a:ext>
                  </a:extLst>
                </p14:cNvPr>
                <p14:cNvContentPartPr/>
                <p14:nvPr/>
              </p14:nvContentPartPr>
              <p14:xfrm>
                <a:off x="7951200" y="1685365"/>
                <a:ext cx="254160" cy="512280"/>
              </p14:xfrm>
            </p:contentPart>
          </mc:Choice>
          <mc:Fallback xmlns="">
            <p:pic>
              <p:nvPicPr>
                <p:cNvPr id="244" name="잉크 243">
                  <a:extLst>
                    <a:ext uri="{FF2B5EF4-FFF2-40B4-BE49-F238E27FC236}">
                      <a16:creationId xmlns:a16="http://schemas.microsoft.com/office/drawing/2014/main" id="{A46FDC11-2301-47FB-9710-719CABC5224B}"/>
                    </a:ext>
                  </a:extLst>
                </p:cNvPr>
                <p:cNvPicPr/>
                <p:nvPr/>
              </p:nvPicPr>
              <p:blipFill>
                <a:blip r:embed="rId56"/>
                <a:stretch>
                  <a:fillRect/>
                </a:stretch>
              </p:blipFill>
              <p:spPr>
                <a:xfrm>
                  <a:off x="7942560" y="1676365"/>
                  <a:ext cx="271800" cy="52992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245" name="잉크 244">
                  <a:extLst>
                    <a:ext uri="{FF2B5EF4-FFF2-40B4-BE49-F238E27FC236}">
                      <a16:creationId xmlns:a16="http://schemas.microsoft.com/office/drawing/2014/main" id="{0B1CABB6-87E8-4FD1-84A0-7A66E5047872}"/>
                    </a:ext>
                  </a:extLst>
                </p14:cNvPr>
                <p14:cNvContentPartPr/>
                <p14:nvPr/>
              </p14:nvContentPartPr>
              <p14:xfrm>
                <a:off x="8479320" y="1721365"/>
                <a:ext cx="162360" cy="501840"/>
              </p14:xfrm>
            </p:contentPart>
          </mc:Choice>
          <mc:Fallback xmlns="">
            <p:pic>
              <p:nvPicPr>
                <p:cNvPr id="245" name="잉크 244">
                  <a:extLst>
                    <a:ext uri="{FF2B5EF4-FFF2-40B4-BE49-F238E27FC236}">
                      <a16:creationId xmlns:a16="http://schemas.microsoft.com/office/drawing/2014/main" id="{0B1CABB6-87E8-4FD1-84A0-7A66E5047872}"/>
                    </a:ext>
                  </a:extLst>
                </p:cNvPr>
                <p:cNvPicPr/>
                <p:nvPr/>
              </p:nvPicPr>
              <p:blipFill>
                <a:blip r:embed="rId58"/>
                <a:stretch>
                  <a:fillRect/>
                </a:stretch>
              </p:blipFill>
              <p:spPr>
                <a:xfrm>
                  <a:off x="8470680" y="1712365"/>
                  <a:ext cx="180000" cy="51948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247" name="잉크 246">
                  <a:extLst>
                    <a:ext uri="{FF2B5EF4-FFF2-40B4-BE49-F238E27FC236}">
                      <a16:creationId xmlns:a16="http://schemas.microsoft.com/office/drawing/2014/main" id="{01948958-7636-4A74-9F11-C86B1E2300A4}"/>
                    </a:ext>
                  </a:extLst>
                </p14:cNvPr>
                <p14:cNvContentPartPr/>
                <p14:nvPr/>
              </p14:nvContentPartPr>
              <p14:xfrm>
                <a:off x="8727720" y="1845565"/>
                <a:ext cx="130320" cy="185040"/>
              </p14:xfrm>
            </p:contentPart>
          </mc:Choice>
          <mc:Fallback xmlns="">
            <p:pic>
              <p:nvPicPr>
                <p:cNvPr id="247" name="잉크 246">
                  <a:extLst>
                    <a:ext uri="{FF2B5EF4-FFF2-40B4-BE49-F238E27FC236}">
                      <a16:creationId xmlns:a16="http://schemas.microsoft.com/office/drawing/2014/main" id="{01948958-7636-4A74-9F11-C86B1E2300A4}"/>
                    </a:ext>
                  </a:extLst>
                </p:cNvPr>
                <p:cNvPicPr/>
                <p:nvPr/>
              </p:nvPicPr>
              <p:blipFill>
                <a:blip r:embed="rId60"/>
                <a:stretch>
                  <a:fillRect/>
                </a:stretch>
              </p:blipFill>
              <p:spPr>
                <a:xfrm>
                  <a:off x="8718720" y="1836925"/>
                  <a:ext cx="147960" cy="20268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248" name="잉크 247">
                  <a:extLst>
                    <a:ext uri="{FF2B5EF4-FFF2-40B4-BE49-F238E27FC236}">
                      <a16:creationId xmlns:a16="http://schemas.microsoft.com/office/drawing/2014/main" id="{A778DEEE-9461-4A25-8926-0FF3D87BDC0B}"/>
                    </a:ext>
                  </a:extLst>
                </p14:cNvPr>
                <p14:cNvContentPartPr/>
                <p14:nvPr/>
              </p14:nvContentPartPr>
              <p14:xfrm>
                <a:off x="8846520" y="1854925"/>
                <a:ext cx="174600" cy="181440"/>
              </p14:xfrm>
            </p:contentPart>
          </mc:Choice>
          <mc:Fallback xmlns="">
            <p:pic>
              <p:nvPicPr>
                <p:cNvPr id="248" name="잉크 247">
                  <a:extLst>
                    <a:ext uri="{FF2B5EF4-FFF2-40B4-BE49-F238E27FC236}">
                      <a16:creationId xmlns:a16="http://schemas.microsoft.com/office/drawing/2014/main" id="{A778DEEE-9461-4A25-8926-0FF3D87BDC0B}"/>
                    </a:ext>
                  </a:extLst>
                </p:cNvPr>
                <p:cNvPicPr/>
                <p:nvPr/>
              </p:nvPicPr>
              <p:blipFill>
                <a:blip r:embed="rId62"/>
                <a:stretch>
                  <a:fillRect/>
                </a:stretch>
              </p:blipFill>
              <p:spPr>
                <a:xfrm>
                  <a:off x="8837880" y="1846285"/>
                  <a:ext cx="192240" cy="19908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249" name="잉크 248">
                  <a:extLst>
                    <a:ext uri="{FF2B5EF4-FFF2-40B4-BE49-F238E27FC236}">
                      <a16:creationId xmlns:a16="http://schemas.microsoft.com/office/drawing/2014/main" id="{31EED24C-6BFD-4DD8-8BAF-595B4757DB5F}"/>
                    </a:ext>
                  </a:extLst>
                </p14:cNvPr>
                <p14:cNvContentPartPr/>
                <p14:nvPr/>
              </p14:nvContentPartPr>
              <p14:xfrm>
                <a:off x="9135240" y="1935925"/>
                <a:ext cx="124560" cy="360"/>
              </p14:xfrm>
            </p:contentPart>
          </mc:Choice>
          <mc:Fallback xmlns="">
            <p:pic>
              <p:nvPicPr>
                <p:cNvPr id="249" name="잉크 248">
                  <a:extLst>
                    <a:ext uri="{FF2B5EF4-FFF2-40B4-BE49-F238E27FC236}">
                      <a16:creationId xmlns:a16="http://schemas.microsoft.com/office/drawing/2014/main" id="{31EED24C-6BFD-4DD8-8BAF-595B4757DB5F}"/>
                    </a:ext>
                  </a:extLst>
                </p:cNvPr>
                <p:cNvPicPr/>
                <p:nvPr/>
              </p:nvPicPr>
              <p:blipFill>
                <a:blip r:embed="rId64"/>
                <a:stretch>
                  <a:fillRect/>
                </a:stretch>
              </p:blipFill>
              <p:spPr>
                <a:xfrm>
                  <a:off x="9126240" y="1927285"/>
                  <a:ext cx="1422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250" name="잉크 249">
                  <a:extLst>
                    <a:ext uri="{FF2B5EF4-FFF2-40B4-BE49-F238E27FC236}">
                      <a16:creationId xmlns:a16="http://schemas.microsoft.com/office/drawing/2014/main" id="{F4E48BF3-549A-42CA-96F8-A4164F7EFA3A}"/>
                    </a:ext>
                  </a:extLst>
                </p14:cNvPr>
                <p14:cNvContentPartPr/>
                <p14:nvPr/>
              </p14:nvContentPartPr>
              <p14:xfrm>
                <a:off x="9419640" y="1827205"/>
                <a:ext cx="190800" cy="279360"/>
              </p14:xfrm>
            </p:contentPart>
          </mc:Choice>
          <mc:Fallback xmlns="">
            <p:pic>
              <p:nvPicPr>
                <p:cNvPr id="250" name="잉크 249">
                  <a:extLst>
                    <a:ext uri="{FF2B5EF4-FFF2-40B4-BE49-F238E27FC236}">
                      <a16:creationId xmlns:a16="http://schemas.microsoft.com/office/drawing/2014/main" id="{F4E48BF3-549A-42CA-96F8-A4164F7EFA3A}"/>
                    </a:ext>
                  </a:extLst>
                </p:cNvPr>
                <p:cNvPicPr/>
                <p:nvPr/>
              </p:nvPicPr>
              <p:blipFill>
                <a:blip r:embed="rId66"/>
                <a:stretch>
                  <a:fillRect/>
                </a:stretch>
              </p:blipFill>
              <p:spPr>
                <a:xfrm>
                  <a:off x="9411000" y="1818565"/>
                  <a:ext cx="208440" cy="29700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251" name="잉크 250">
                  <a:extLst>
                    <a:ext uri="{FF2B5EF4-FFF2-40B4-BE49-F238E27FC236}">
                      <a16:creationId xmlns:a16="http://schemas.microsoft.com/office/drawing/2014/main" id="{0724A659-7C95-4B98-9F74-406F4A082DB6}"/>
                    </a:ext>
                  </a:extLst>
                </p14:cNvPr>
                <p14:cNvContentPartPr/>
                <p14:nvPr/>
              </p14:nvContentPartPr>
              <p14:xfrm>
                <a:off x="9690720" y="1711645"/>
                <a:ext cx="144720" cy="589320"/>
              </p14:xfrm>
            </p:contentPart>
          </mc:Choice>
          <mc:Fallback xmlns="">
            <p:pic>
              <p:nvPicPr>
                <p:cNvPr id="251" name="잉크 250">
                  <a:extLst>
                    <a:ext uri="{FF2B5EF4-FFF2-40B4-BE49-F238E27FC236}">
                      <a16:creationId xmlns:a16="http://schemas.microsoft.com/office/drawing/2014/main" id="{0724A659-7C95-4B98-9F74-406F4A082DB6}"/>
                    </a:ext>
                  </a:extLst>
                </p:cNvPr>
                <p:cNvPicPr/>
                <p:nvPr/>
              </p:nvPicPr>
              <p:blipFill>
                <a:blip r:embed="rId68"/>
                <a:stretch>
                  <a:fillRect/>
                </a:stretch>
              </p:blipFill>
              <p:spPr>
                <a:xfrm>
                  <a:off x="9682080" y="1703005"/>
                  <a:ext cx="162360" cy="606960"/>
                </a:xfrm>
                <a:prstGeom prst="rect">
                  <a:avLst/>
                </a:prstGeom>
              </p:spPr>
            </p:pic>
          </mc:Fallback>
        </mc:AlternateContent>
      </p:grpSp>
      <p:sp>
        <p:nvSpPr>
          <p:cNvPr id="156" name="Google Shape;106;p4">
            <a:extLst>
              <a:ext uri="{FF2B5EF4-FFF2-40B4-BE49-F238E27FC236}">
                <a16:creationId xmlns:a16="http://schemas.microsoft.com/office/drawing/2014/main" id="{313A9EB8-A7E0-4EC0-85D9-444BC61B6B81}"/>
              </a:ext>
            </a:extLst>
          </p:cNvPr>
          <p:cNvSpPr txBox="1">
            <a:spLocks noGrp="1"/>
          </p:cNvSpPr>
          <p:nvPr>
            <p:ph type="body" idx="1"/>
          </p:nvPr>
        </p:nvSpPr>
        <p:spPr>
          <a:xfrm>
            <a:off x="419100" y="1504588"/>
            <a:ext cx="11620500" cy="950379"/>
          </a:xfrm>
          <a:prstGeom prst="rect">
            <a:avLst/>
          </a:prstGeom>
          <a:noFill/>
          <a:ln>
            <a:noFill/>
          </a:ln>
        </p:spPr>
        <p:txBody>
          <a:bodyPr spcFirstLastPara="1" wrap="square" lIns="91425" tIns="45700" rIns="91425" bIns="45700" anchor="t" anchorCtr="0">
            <a:noAutofit/>
          </a:bodyPr>
          <a:lstStyle/>
          <a:p>
            <a:pPr indent="-368300">
              <a:buSzPts val="2200"/>
              <a:buFont typeface="Arial" panose="020B0604020202020204" pitchFamily="34" charset="0"/>
              <a:buChar char="•"/>
            </a:pPr>
            <a:r>
              <a:rPr lang="en-US" sz="2200" dirty="0"/>
              <a:t>Low-Drop (wrong)</a:t>
            </a:r>
          </a:p>
        </p:txBody>
      </p:sp>
      <mc:AlternateContent xmlns:mc="http://schemas.openxmlformats.org/markup-compatibility/2006" xmlns:p14="http://schemas.microsoft.com/office/powerpoint/2010/main">
        <mc:Choice Requires="p14">
          <p:contentPart p14:bwMode="auto" r:id="rId69">
            <p14:nvContentPartPr>
              <p14:cNvPr id="45" name="잉크 44">
                <a:extLst>
                  <a:ext uri="{FF2B5EF4-FFF2-40B4-BE49-F238E27FC236}">
                    <a16:creationId xmlns:a16="http://schemas.microsoft.com/office/drawing/2014/main" id="{A8E9F7C7-E4FA-4C21-BA40-F3ADF2C535A9}"/>
                  </a:ext>
                </a:extLst>
              </p14:cNvPr>
              <p14:cNvContentPartPr/>
              <p14:nvPr/>
            </p14:nvContentPartPr>
            <p14:xfrm>
              <a:off x="3091335" y="5216575"/>
              <a:ext cx="334080" cy="908280"/>
            </p14:xfrm>
          </p:contentPart>
        </mc:Choice>
        <mc:Fallback xmlns="">
          <p:pic>
            <p:nvPicPr>
              <p:cNvPr id="45" name="잉크 44">
                <a:extLst>
                  <a:ext uri="{FF2B5EF4-FFF2-40B4-BE49-F238E27FC236}">
                    <a16:creationId xmlns:a16="http://schemas.microsoft.com/office/drawing/2014/main" id="{A8E9F7C7-E4FA-4C21-BA40-F3ADF2C535A9}"/>
                  </a:ext>
                </a:extLst>
              </p:cNvPr>
              <p:cNvPicPr/>
              <p:nvPr/>
            </p:nvPicPr>
            <p:blipFill>
              <a:blip r:embed="rId70"/>
              <a:stretch>
                <a:fillRect/>
              </a:stretch>
            </p:blipFill>
            <p:spPr>
              <a:xfrm>
                <a:off x="3082335" y="5207575"/>
                <a:ext cx="351720" cy="925920"/>
              </a:xfrm>
              <a:prstGeom prst="rect">
                <a:avLst/>
              </a:prstGeom>
            </p:spPr>
          </p:pic>
        </mc:Fallback>
      </mc:AlternateContent>
    </p:spTree>
    <p:extLst>
      <p:ext uri="{BB962C8B-B14F-4D97-AF65-F5344CB8AC3E}">
        <p14:creationId xmlns:p14="http://schemas.microsoft.com/office/powerpoint/2010/main" val="423151146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4"/>
          <p:cNvSpPr txBox="1">
            <a:spLocks noGrp="1"/>
          </p:cNvSpPr>
          <p:nvPr>
            <p:ph type="title"/>
          </p:nvPr>
        </p:nvSpPr>
        <p:spPr>
          <a:xfrm>
            <a:off x="0" y="685800"/>
            <a:ext cx="12192000" cy="6669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4400"/>
              <a:buFont typeface="Spectral SemiBold"/>
              <a:buNone/>
            </a:pPr>
            <a:r>
              <a:rPr lang="en-US" sz="2800" dirty="0">
                <a:latin typeface="Playfair Display Medium"/>
                <a:ea typeface="Playfair Display Medium"/>
                <a:cs typeface="Playfair Display Medium"/>
                <a:sym typeface="Playfair Display Medium"/>
              </a:rPr>
              <a:t>Wrong Implementation</a:t>
            </a:r>
          </a:p>
        </p:txBody>
      </p:sp>
      <p:sp>
        <p:nvSpPr>
          <p:cNvPr id="107" name="Google Shape;107;p4"/>
          <p:cNvSpPr txBox="1">
            <a:spLocks noGrp="1"/>
          </p:cNvSpPr>
          <p:nvPr>
            <p:ph type="sldNum" idx="12"/>
          </p:nvPr>
        </p:nvSpPr>
        <p:spPr>
          <a:xfrm>
            <a:off x="9296400" y="6482090"/>
            <a:ext cx="2743200" cy="2616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33</a:t>
            </a:fld>
            <a:endParaRPr/>
          </a:p>
        </p:txBody>
      </p:sp>
      <mc:AlternateContent xmlns:mc="http://schemas.openxmlformats.org/markup-compatibility/2006" xmlns:p14="http://schemas.microsoft.com/office/powerpoint/2010/main">
        <mc:Choice Requires="p14">
          <p:contentPart p14:bwMode="auto" r:id="rId3">
            <p14:nvContentPartPr>
              <p14:cNvPr id="170" name="잉크 169">
                <a:extLst>
                  <a:ext uri="{FF2B5EF4-FFF2-40B4-BE49-F238E27FC236}">
                    <a16:creationId xmlns:a16="http://schemas.microsoft.com/office/drawing/2014/main" id="{14144ACE-EAB9-4C51-AE25-DAC11C7FD7FF}"/>
                  </a:ext>
                </a:extLst>
              </p14:cNvPr>
              <p14:cNvContentPartPr/>
              <p14:nvPr/>
            </p14:nvContentPartPr>
            <p14:xfrm>
              <a:off x="1344293" y="5537461"/>
              <a:ext cx="4311720" cy="91080"/>
            </p14:xfrm>
          </p:contentPart>
        </mc:Choice>
        <mc:Fallback xmlns="">
          <p:pic>
            <p:nvPicPr>
              <p:cNvPr id="170" name="잉크 169">
                <a:extLst>
                  <a:ext uri="{FF2B5EF4-FFF2-40B4-BE49-F238E27FC236}">
                    <a16:creationId xmlns:a16="http://schemas.microsoft.com/office/drawing/2014/main" id="{14144ACE-EAB9-4C51-AE25-DAC11C7FD7FF}"/>
                  </a:ext>
                </a:extLst>
              </p:cNvPr>
              <p:cNvPicPr/>
              <p:nvPr/>
            </p:nvPicPr>
            <p:blipFill>
              <a:blip r:embed="rId4"/>
              <a:stretch>
                <a:fillRect/>
              </a:stretch>
            </p:blipFill>
            <p:spPr>
              <a:xfrm>
                <a:off x="1335293" y="5528461"/>
                <a:ext cx="4329360" cy="1087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97" name="잉크 196">
                <a:extLst>
                  <a:ext uri="{FF2B5EF4-FFF2-40B4-BE49-F238E27FC236}">
                    <a16:creationId xmlns:a16="http://schemas.microsoft.com/office/drawing/2014/main" id="{F479409A-B532-4CBA-A776-06A936327C62}"/>
                  </a:ext>
                </a:extLst>
              </p14:cNvPr>
              <p14:cNvContentPartPr/>
              <p14:nvPr/>
            </p14:nvContentPartPr>
            <p14:xfrm>
              <a:off x="2070773" y="3852661"/>
              <a:ext cx="129600" cy="1779840"/>
            </p14:xfrm>
          </p:contentPart>
        </mc:Choice>
        <mc:Fallback xmlns="">
          <p:pic>
            <p:nvPicPr>
              <p:cNvPr id="197" name="잉크 196">
                <a:extLst>
                  <a:ext uri="{FF2B5EF4-FFF2-40B4-BE49-F238E27FC236}">
                    <a16:creationId xmlns:a16="http://schemas.microsoft.com/office/drawing/2014/main" id="{F479409A-B532-4CBA-A776-06A936327C62}"/>
                  </a:ext>
                </a:extLst>
              </p:cNvPr>
              <p:cNvPicPr/>
              <p:nvPr/>
            </p:nvPicPr>
            <p:blipFill>
              <a:blip r:embed="rId6"/>
              <a:stretch>
                <a:fillRect/>
              </a:stretch>
            </p:blipFill>
            <p:spPr>
              <a:xfrm>
                <a:off x="2061773" y="3843661"/>
                <a:ext cx="147240" cy="17974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98" name="잉크 197">
                <a:extLst>
                  <a:ext uri="{FF2B5EF4-FFF2-40B4-BE49-F238E27FC236}">
                    <a16:creationId xmlns:a16="http://schemas.microsoft.com/office/drawing/2014/main" id="{D70A9129-DFFE-4F2D-A8AE-07DAB8FD68CF}"/>
                  </a:ext>
                </a:extLst>
              </p14:cNvPr>
              <p14:cNvContentPartPr/>
              <p14:nvPr/>
            </p14:nvContentPartPr>
            <p14:xfrm>
              <a:off x="2088413" y="3870661"/>
              <a:ext cx="396720" cy="1743840"/>
            </p14:xfrm>
          </p:contentPart>
        </mc:Choice>
        <mc:Fallback xmlns="">
          <p:pic>
            <p:nvPicPr>
              <p:cNvPr id="198" name="잉크 197">
                <a:extLst>
                  <a:ext uri="{FF2B5EF4-FFF2-40B4-BE49-F238E27FC236}">
                    <a16:creationId xmlns:a16="http://schemas.microsoft.com/office/drawing/2014/main" id="{D70A9129-DFFE-4F2D-A8AE-07DAB8FD68CF}"/>
                  </a:ext>
                </a:extLst>
              </p:cNvPr>
              <p:cNvPicPr/>
              <p:nvPr/>
            </p:nvPicPr>
            <p:blipFill>
              <a:blip r:embed="rId8"/>
              <a:stretch>
                <a:fillRect/>
              </a:stretch>
            </p:blipFill>
            <p:spPr>
              <a:xfrm>
                <a:off x="2079413" y="3861659"/>
                <a:ext cx="414360" cy="1761484"/>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17" name="잉크 216">
                <a:extLst>
                  <a:ext uri="{FF2B5EF4-FFF2-40B4-BE49-F238E27FC236}">
                    <a16:creationId xmlns:a16="http://schemas.microsoft.com/office/drawing/2014/main" id="{F1578510-F400-48D8-AC47-AAFC14C86EF0}"/>
                  </a:ext>
                </a:extLst>
              </p14:cNvPr>
              <p14:cNvContentPartPr/>
              <p14:nvPr/>
            </p14:nvContentPartPr>
            <p14:xfrm>
              <a:off x="2867813" y="3503101"/>
              <a:ext cx="42480" cy="2100600"/>
            </p14:xfrm>
          </p:contentPart>
        </mc:Choice>
        <mc:Fallback xmlns="">
          <p:pic>
            <p:nvPicPr>
              <p:cNvPr id="217" name="잉크 216">
                <a:extLst>
                  <a:ext uri="{FF2B5EF4-FFF2-40B4-BE49-F238E27FC236}">
                    <a16:creationId xmlns:a16="http://schemas.microsoft.com/office/drawing/2014/main" id="{F1578510-F400-48D8-AC47-AAFC14C86EF0}"/>
                  </a:ext>
                </a:extLst>
              </p:cNvPr>
              <p:cNvPicPr/>
              <p:nvPr/>
            </p:nvPicPr>
            <p:blipFill>
              <a:blip r:embed="rId10"/>
              <a:stretch>
                <a:fillRect/>
              </a:stretch>
            </p:blipFill>
            <p:spPr>
              <a:xfrm>
                <a:off x="2858813" y="3494103"/>
                <a:ext cx="60120" cy="2118237"/>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22" name="잉크 221">
                <a:extLst>
                  <a:ext uri="{FF2B5EF4-FFF2-40B4-BE49-F238E27FC236}">
                    <a16:creationId xmlns:a16="http://schemas.microsoft.com/office/drawing/2014/main" id="{42C3FD35-7076-484C-95A4-E2E595856D67}"/>
                  </a:ext>
                </a:extLst>
              </p14:cNvPr>
              <p14:cNvContentPartPr/>
              <p14:nvPr/>
            </p14:nvContentPartPr>
            <p14:xfrm>
              <a:off x="2859533" y="3485461"/>
              <a:ext cx="343800" cy="2115000"/>
            </p14:xfrm>
          </p:contentPart>
        </mc:Choice>
        <mc:Fallback xmlns="">
          <p:pic>
            <p:nvPicPr>
              <p:cNvPr id="222" name="잉크 221">
                <a:extLst>
                  <a:ext uri="{FF2B5EF4-FFF2-40B4-BE49-F238E27FC236}">
                    <a16:creationId xmlns:a16="http://schemas.microsoft.com/office/drawing/2014/main" id="{42C3FD35-7076-484C-95A4-E2E595856D67}"/>
                  </a:ext>
                </a:extLst>
              </p:cNvPr>
              <p:cNvPicPr/>
              <p:nvPr/>
            </p:nvPicPr>
            <p:blipFill>
              <a:blip r:embed="rId12"/>
              <a:stretch>
                <a:fillRect/>
              </a:stretch>
            </p:blipFill>
            <p:spPr>
              <a:xfrm>
                <a:off x="2850533" y="3476461"/>
                <a:ext cx="361440" cy="21326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24" name="잉크 223">
                <a:extLst>
                  <a:ext uri="{FF2B5EF4-FFF2-40B4-BE49-F238E27FC236}">
                    <a16:creationId xmlns:a16="http://schemas.microsoft.com/office/drawing/2014/main" id="{4537FC33-9955-4785-9BD9-C0862E934670}"/>
                  </a:ext>
                </a:extLst>
              </p14:cNvPr>
              <p14:cNvContentPartPr/>
              <p14:nvPr/>
            </p14:nvContentPartPr>
            <p14:xfrm>
              <a:off x="4266053" y="4166221"/>
              <a:ext cx="10800" cy="1430280"/>
            </p14:xfrm>
          </p:contentPart>
        </mc:Choice>
        <mc:Fallback xmlns="">
          <p:pic>
            <p:nvPicPr>
              <p:cNvPr id="224" name="잉크 223">
                <a:extLst>
                  <a:ext uri="{FF2B5EF4-FFF2-40B4-BE49-F238E27FC236}">
                    <a16:creationId xmlns:a16="http://schemas.microsoft.com/office/drawing/2014/main" id="{4537FC33-9955-4785-9BD9-C0862E934670}"/>
                  </a:ext>
                </a:extLst>
              </p:cNvPr>
              <p:cNvPicPr/>
              <p:nvPr/>
            </p:nvPicPr>
            <p:blipFill>
              <a:blip r:embed="rId14"/>
              <a:stretch>
                <a:fillRect/>
              </a:stretch>
            </p:blipFill>
            <p:spPr>
              <a:xfrm>
                <a:off x="4257053" y="4157221"/>
                <a:ext cx="28440" cy="14479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25" name="잉크 224">
                <a:extLst>
                  <a:ext uri="{FF2B5EF4-FFF2-40B4-BE49-F238E27FC236}">
                    <a16:creationId xmlns:a16="http://schemas.microsoft.com/office/drawing/2014/main" id="{3ECC6650-CCE9-4E48-A654-C300A6442DC7}"/>
                  </a:ext>
                </a:extLst>
              </p14:cNvPr>
              <p14:cNvContentPartPr/>
              <p14:nvPr/>
            </p14:nvContentPartPr>
            <p14:xfrm>
              <a:off x="4267133" y="4157221"/>
              <a:ext cx="253080" cy="1398240"/>
            </p14:xfrm>
          </p:contentPart>
        </mc:Choice>
        <mc:Fallback xmlns="">
          <p:pic>
            <p:nvPicPr>
              <p:cNvPr id="225" name="잉크 224">
                <a:extLst>
                  <a:ext uri="{FF2B5EF4-FFF2-40B4-BE49-F238E27FC236}">
                    <a16:creationId xmlns:a16="http://schemas.microsoft.com/office/drawing/2014/main" id="{3ECC6650-CCE9-4E48-A654-C300A6442DC7}"/>
                  </a:ext>
                </a:extLst>
              </p:cNvPr>
              <p:cNvPicPr/>
              <p:nvPr/>
            </p:nvPicPr>
            <p:blipFill>
              <a:blip r:embed="rId16"/>
              <a:stretch>
                <a:fillRect/>
              </a:stretch>
            </p:blipFill>
            <p:spPr>
              <a:xfrm>
                <a:off x="4258133" y="4148221"/>
                <a:ext cx="270720" cy="14158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45" name="잉크 244">
                <a:extLst>
                  <a:ext uri="{FF2B5EF4-FFF2-40B4-BE49-F238E27FC236}">
                    <a16:creationId xmlns:a16="http://schemas.microsoft.com/office/drawing/2014/main" id="{AE8CA33C-5037-4A5B-A50D-8AF19A0227BF}"/>
                  </a:ext>
                </a:extLst>
              </p14:cNvPr>
              <p14:cNvContentPartPr/>
              <p14:nvPr/>
            </p14:nvContentPartPr>
            <p14:xfrm>
              <a:off x="1298933" y="3243541"/>
              <a:ext cx="28440" cy="2410560"/>
            </p14:xfrm>
          </p:contentPart>
        </mc:Choice>
        <mc:Fallback xmlns="">
          <p:pic>
            <p:nvPicPr>
              <p:cNvPr id="245" name="잉크 244">
                <a:extLst>
                  <a:ext uri="{FF2B5EF4-FFF2-40B4-BE49-F238E27FC236}">
                    <a16:creationId xmlns:a16="http://schemas.microsoft.com/office/drawing/2014/main" id="{AE8CA33C-5037-4A5B-A50D-8AF19A0227BF}"/>
                  </a:ext>
                </a:extLst>
              </p:cNvPr>
              <p:cNvPicPr/>
              <p:nvPr/>
            </p:nvPicPr>
            <p:blipFill>
              <a:blip r:embed="rId52"/>
              <a:stretch>
                <a:fillRect/>
              </a:stretch>
            </p:blipFill>
            <p:spPr>
              <a:xfrm>
                <a:off x="1290045" y="3234542"/>
                <a:ext cx="45860" cy="2428197"/>
              </a:xfrm>
              <a:prstGeom prst="rect">
                <a:avLst/>
              </a:prstGeom>
            </p:spPr>
          </p:pic>
        </mc:Fallback>
      </mc:AlternateContent>
      <p:grpSp>
        <p:nvGrpSpPr>
          <p:cNvPr id="246" name="그룹 245">
            <a:extLst>
              <a:ext uri="{FF2B5EF4-FFF2-40B4-BE49-F238E27FC236}">
                <a16:creationId xmlns:a16="http://schemas.microsoft.com/office/drawing/2014/main" id="{2F54BB83-6712-4B03-B270-A03169F5161B}"/>
              </a:ext>
            </a:extLst>
          </p:cNvPr>
          <p:cNvGrpSpPr/>
          <p:nvPr/>
        </p:nvGrpSpPr>
        <p:grpSpPr>
          <a:xfrm>
            <a:off x="832733" y="3144541"/>
            <a:ext cx="520200" cy="169560"/>
            <a:chOff x="671368" y="2947316"/>
            <a:chExt cx="520200" cy="169560"/>
          </a:xfrm>
        </p:grpSpPr>
        <mc:AlternateContent xmlns:mc="http://schemas.openxmlformats.org/markup-compatibility/2006" xmlns:p14="http://schemas.microsoft.com/office/powerpoint/2010/main">
          <mc:Choice Requires="p14">
            <p:contentPart p14:bwMode="auto" r:id="rId53">
              <p14:nvContentPartPr>
                <p14:cNvPr id="288" name="잉크 287">
                  <a:extLst>
                    <a:ext uri="{FF2B5EF4-FFF2-40B4-BE49-F238E27FC236}">
                      <a16:creationId xmlns:a16="http://schemas.microsoft.com/office/drawing/2014/main" id="{FE45AA6D-ED0B-4797-A0F3-DC746D22763F}"/>
                    </a:ext>
                  </a:extLst>
                </p14:cNvPr>
                <p14:cNvContentPartPr/>
                <p14:nvPr/>
              </p14:nvContentPartPr>
              <p14:xfrm>
                <a:off x="1057648" y="3027956"/>
                <a:ext cx="133920" cy="360"/>
              </p14:xfrm>
            </p:contentPart>
          </mc:Choice>
          <mc:Fallback xmlns="">
            <p:pic>
              <p:nvPicPr>
                <p:cNvPr id="288" name="잉크 287">
                  <a:extLst>
                    <a:ext uri="{FF2B5EF4-FFF2-40B4-BE49-F238E27FC236}">
                      <a16:creationId xmlns:a16="http://schemas.microsoft.com/office/drawing/2014/main" id="{FE45AA6D-ED0B-4797-A0F3-DC746D22763F}"/>
                    </a:ext>
                  </a:extLst>
                </p:cNvPr>
                <p:cNvPicPr/>
                <p:nvPr/>
              </p:nvPicPr>
              <p:blipFill>
                <a:blip r:embed="rId72"/>
                <a:stretch>
                  <a:fillRect/>
                </a:stretch>
              </p:blipFill>
              <p:spPr>
                <a:xfrm>
                  <a:off x="1048672" y="3018956"/>
                  <a:ext cx="151513"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289" name="잉크 288">
                  <a:extLst>
                    <a:ext uri="{FF2B5EF4-FFF2-40B4-BE49-F238E27FC236}">
                      <a16:creationId xmlns:a16="http://schemas.microsoft.com/office/drawing/2014/main" id="{64771405-0DBE-425D-8EF2-C08729282275}"/>
                    </a:ext>
                  </a:extLst>
                </p14:cNvPr>
                <p14:cNvContentPartPr/>
                <p14:nvPr/>
              </p14:nvContentPartPr>
              <p14:xfrm>
                <a:off x="671368" y="2947316"/>
                <a:ext cx="10080" cy="169560"/>
              </p14:xfrm>
            </p:contentPart>
          </mc:Choice>
          <mc:Fallback xmlns="">
            <p:pic>
              <p:nvPicPr>
                <p:cNvPr id="289" name="잉크 288">
                  <a:extLst>
                    <a:ext uri="{FF2B5EF4-FFF2-40B4-BE49-F238E27FC236}">
                      <a16:creationId xmlns:a16="http://schemas.microsoft.com/office/drawing/2014/main" id="{64771405-0DBE-425D-8EF2-C08729282275}"/>
                    </a:ext>
                  </a:extLst>
                </p:cNvPr>
                <p:cNvPicPr/>
                <p:nvPr/>
              </p:nvPicPr>
              <p:blipFill>
                <a:blip r:embed="rId74"/>
                <a:stretch>
                  <a:fillRect/>
                </a:stretch>
              </p:blipFill>
              <p:spPr>
                <a:xfrm>
                  <a:off x="662368" y="2938316"/>
                  <a:ext cx="27720" cy="1872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5">
            <p14:nvContentPartPr>
              <p14:cNvPr id="290" name="잉크 289">
                <a:extLst>
                  <a:ext uri="{FF2B5EF4-FFF2-40B4-BE49-F238E27FC236}">
                    <a16:creationId xmlns:a16="http://schemas.microsoft.com/office/drawing/2014/main" id="{211D27E2-28C5-4D21-A450-197DC8C15347}"/>
                  </a:ext>
                </a:extLst>
              </p14:cNvPr>
              <p14:cNvContentPartPr/>
              <p14:nvPr/>
            </p14:nvContentPartPr>
            <p14:xfrm>
              <a:off x="832373" y="5553661"/>
              <a:ext cx="119160" cy="129600"/>
            </p14:xfrm>
          </p:contentPart>
        </mc:Choice>
        <mc:Fallback xmlns="">
          <p:pic>
            <p:nvPicPr>
              <p:cNvPr id="290" name="잉크 289">
                <a:extLst>
                  <a:ext uri="{FF2B5EF4-FFF2-40B4-BE49-F238E27FC236}">
                    <a16:creationId xmlns:a16="http://schemas.microsoft.com/office/drawing/2014/main" id="{211D27E2-28C5-4D21-A450-197DC8C15347}"/>
                  </a:ext>
                </a:extLst>
              </p:cNvPr>
              <p:cNvPicPr/>
              <p:nvPr/>
            </p:nvPicPr>
            <p:blipFill>
              <a:blip r:embed="rId76"/>
              <a:stretch>
                <a:fillRect/>
              </a:stretch>
            </p:blipFill>
            <p:spPr>
              <a:xfrm>
                <a:off x="823400" y="5544661"/>
                <a:ext cx="136747" cy="147240"/>
              </a:xfrm>
              <a:prstGeom prst="rect">
                <a:avLst/>
              </a:prstGeom>
            </p:spPr>
          </p:pic>
        </mc:Fallback>
      </mc:AlternateContent>
      <p:grpSp>
        <p:nvGrpSpPr>
          <p:cNvPr id="291" name="그룹 290">
            <a:extLst>
              <a:ext uri="{FF2B5EF4-FFF2-40B4-BE49-F238E27FC236}">
                <a16:creationId xmlns:a16="http://schemas.microsoft.com/office/drawing/2014/main" id="{AF0C0598-57D1-409E-BDB1-2BFE49CB9D09}"/>
              </a:ext>
            </a:extLst>
          </p:cNvPr>
          <p:cNvGrpSpPr/>
          <p:nvPr/>
        </p:nvGrpSpPr>
        <p:grpSpPr>
          <a:xfrm>
            <a:off x="1318013" y="3996301"/>
            <a:ext cx="194400" cy="360"/>
            <a:chOff x="1156648" y="3799076"/>
            <a:chExt cx="194400" cy="360"/>
          </a:xfrm>
        </p:grpSpPr>
        <mc:AlternateContent xmlns:mc="http://schemas.openxmlformats.org/markup-compatibility/2006" xmlns:p14="http://schemas.microsoft.com/office/powerpoint/2010/main">
          <mc:Choice Requires="p14">
            <p:contentPart p14:bwMode="auto" r:id="rId77">
              <p14:nvContentPartPr>
                <p14:cNvPr id="292" name="잉크 291">
                  <a:extLst>
                    <a:ext uri="{FF2B5EF4-FFF2-40B4-BE49-F238E27FC236}">
                      <a16:creationId xmlns:a16="http://schemas.microsoft.com/office/drawing/2014/main" id="{2F62EADF-977F-47E0-9668-42D1664D3F70}"/>
                    </a:ext>
                  </a:extLst>
                </p14:cNvPr>
                <p14:cNvContentPartPr/>
                <p14:nvPr/>
              </p14:nvContentPartPr>
              <p14:xfrm>
                <a:off x="1156648" y="3799076"/>
                <a:ext cx="360" cy="360"/>
              </p14:xfrm>
            </p:contentPart>
          </mc:Choice>
          <mc:Fallback xmlns="">
            <p:pic>
              <p:nvPicPr>
                <p:cNvPr id="292" name="잉크 291">
                  <a:extLst>
                    <a:ext uri="{FF2B5EF4-FFF2-40B4-BE49-F238E27FC236}">
                      <a16:creationId xmlns:a16="http://schemas.microsoft.com/office/drawing/2014/main" id="{2F62EADF-977F-47E0-9668-42D1664D3F70}"/>
                    </a:ext>
                  </a:extLst>
                </p:cNvPr>
                <p:cNvPicPr/>
                <p:nvPr/>
              </p:nvPicPr>
              <p:blipFill>
                <a:blip r:embed="rId34"/>
                <a:stretch>
                  <a:fillRect/>
                </a:stretch>
              </p:blipFill>
              <p:spPr>
                <a:xfrm>
                  <a:off x="1147648" y="3790076"/>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293" name="잉크 292">
                  <a:extLst>
                    <a:ext uri="{FF2B5EF4-FFF2-40B4-BE49-F238E27FC236}">
                      <a16:creationId xmlns:a16="http://schemas.microsoft.com/office/drawing/2014/main" id="{E6E0A70C-5D3E-49E2-A876-C4CA6E9E135F}"/>
                    </a:ext>
                  </a:extLst>
                </p14:cNvPr>
                <p14:cNvContentPartPr/>
                <p14:nvPr/>
              </p14:nvContentPartPr>
              <p14:xfrm>
                <a:off x="1182928" y="3799076"/>
                <a:ext cx="24840" cy="360"/>
              </p14:xfrm>
            </p:contentPart>
          </mc:Choice>
          <mc:Fallback xmlns="">
            <p:pic>
              <p:nvPicPr>
                <p:cNvPr id="293" name="잉크 292">
                  <a:extLst>
                    <a:ext uri="{FF2B5EF4-FFF2-40B4-BE49-F238E27FC236}">
                      <a16:creationId xmlns:a16="http://schemas.microsoft.com/office/drawing/2014/main" id="{E6E0A70C-5D3E-49E2-A876-C4CA6E9E135F}"/>
                    </a:ext>
                  </a:extLst>
                </p:cNvPr>
                <p:cNvPicPr/>
                <p:nvPr/>
              </p:nvPicPr>
              <p:blipFill>
                <a:blip r:embed="rId79"/>
                <a:stretch>
                  <a:fillRect/>
                </a:stretch>
              </p:blipFill>
              <p:spPr>
                <a:xfrm>
                  <a:off x="1173796" y="3790076"/>
                  <a:ext cx="42739"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294" name="잉크 293">
                  <a:extLst>
                    <a:ext uri="{FF2B5EF4-FFF2-40B4-BE49-F238E27FC236}">
                      <a16:creationId xmlns:a16="http://schemas.microsoft.com/office/drawing/2014/main" id="{CE63597F-30B7-4D18-BEF4-BBEC9861B1BF}"/>
                    </a:ext>
                  </a:extLst>
                </p14:cNvPr>
                <p14:cNvContentPartPr/>
                <p14:nvPr/>
              </p14:nvContentPartPr>
              <p14:xfrm>
                <a:off x="1326568" y="3799076"/>
                <a:ext cx="24480" cy="360"/>
              </p14:xfrm>
            </p:contentPart>
          </mc:Choice>
          <mc:Fallback xmlns="">
            <p:pic>
              <p:nvPicPr>
                <p:cNvPr id="294" name="잉크 293">
                  <a:extLst>
                    <a:ext uri="{FF2B5EF4-FFF2-40B4-BE49-F238E27FC236}">
                      <a16:creationId xmlns:a16="http://schemas.microsoft.com/office/drawing/2014/main" id="{CE63597F-30B7-4D18-BEF4-BBEC9861B1BF}"/>
                    </a:ext>
                  </a:extLst>
                </p:cNvPr>
                <p:cNvPicPr/>
                <p:nvPr/>
              </p:nvPicPr>
              <p:blipFill>
                <a:blip r:embed="rId79"/>
                <a:stretch>
                  <a:fillRect/>
                </a:stretch>
              </p:blipFill>
              <p:spPr>
                <a:xfrm>
                  <a:off x="1317568" y="3790076"/>
                  <a:ext cx="42120" cy="18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1">
            <p14:nvContentPartPr>
              <p14:cNvPr id="295" name="잉크 294">
                <a:extLst>
                  <a:ext uri="{FF2B5EF4-FFF2-40B4-BE49-F238E27FC236}">
                    <a16:creationId xmlns:a16="http://schemas.microsoft.com/office/drawing/2014/main" id="{3C2A5185-95C3-45D0-BBBD-0FEFB1400C2B}"/>
                  </a:ext>
                </a:extLst>
              </p14:cNvPr>
              <p14:cNvContentPartPr/>
              <p14:nvPr/>
            </p14:nvContentPartPr>
            <p14:xfrm>
              <a:off x="1676213" y="3996301"/>
              <a:ext cx="24480" cy="360"/>
            </p14:xfrm>
          </p:contentPart>
        </mc:Choice>
        <mc:Fallback xmlns="">
          <p:pic>
            <p:nvPicPr>
              <p:cNvPr id="295" name="잉크 294">
                <a:extLst>
                  <a:ext uri="{FF2B5EF4-FFF2-40B4-BE49-F238E27FC236}">
                    <a16:creationId xmlns:a16="http://schemas.microsoft.com/office/drawing/2014/main" id="{3C2A5185-95C3-45D0-BBBD-0FEFB1400C2B}"/>
                  </a:ext>
                </a:extLst>
              </p:cNvPr>
              <p:cNvPicPr/>
              <p:nvPr/>
            </p:nvPicPr>
            <p:blipFill>
              <a:blip r:embed="rId79"/>
              <a:stretch>
                <a:fillRect/>
              </a:stretch>
            </p:blipFill>
            <p:spPr>
              <a:xfrm>
                <a:off x="1667213" y="3987301"/>
                <a:ext cx="4212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296" name="잉크 295">
                <a:extLst>
                  <a:ext uri="{FF2B5EF4-FFF2-40B4-BE49-F238E27FC236}">
                    <a16:creationId xmlns:a16="http://schemas.microsoft.com/office/drawing/2014/main" id="{1590F791-ED40-472C-ABDD-52696D78F6FB}"/>
                  </a:ext>
                </a:extLst>
              </p14:cNvPr>
              <p14:cNvContentPartPr/>
              <p14:nvPr/>
            </p14:nvContentPartPr>
            <p14:xfrm>
              <a:off x="1963133" y="3996301"/>
              <a:ext cx="70560" cy="360"/>
            </p14:xfrm>
          </p:contentPart>
        </mc:Choice>
        <mc:Fallback xmlns="">
          <p:pic>
            <p:nvPicPr>
              <p:cNvPr id="296" name="잉크 295">
                <a:extLst>
                  <a:ext uri="{FF2B5EF4-FFF2-40B4-BE49-F238E27FC236}">
                    <a16:creationId xmlns:a16="http://schemas.microsoft.com/office/drawing/2014/main" id="{1590F791-ED40-472C-ABDD-52696D78F6FB}"/>
                  </a:ext>
                </a:extLst>
              </p:cNvPr>
              <p:cNvPicPr/>
              <p:nvPr/>
            </p:nvPicPr>
            <p:blipFill>
              <a:blip r:embed="rId83"/>
              <a:stretch>
                <a:fillRect/>
              </a:stretch>
            </p:blipFill>
            <p:spPr>
              <a:xfrm>
                <a:off x="1954133" y="3987301"/>
                <a:ext cx="882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297" name="잉크 296">
                <a:extLst>
                  <a:ext uri="{FF2B5EF4-FFF2-40B4-BE49-F238E27FC236}">
                    <a16:creationId xmlns:a16="http://schemas.microsoft.com/office/drawing/2014/main" id="{10992277-3A91-4B2D-A937-4F7B9CCAB199}"/>
                  </a:ext>
                </a:extLst>
              </p14:cNvPr>
              <p14:cNvContentPartPr/>
              <p14:nvPr/>
            </p14:nvContentPartPr>
            <p14:xfrm>
              <a:off x="2276693" y="4004941"/>
              <a:ext cx="42840" cy="360"/>
            </p14:xfrm>
          </p:contentPart>
        </mc:Choice>
        <mc:Fallback xmlns="">
          <p:pic>
            <p:nvPicPr>
              <p:cNvPr id="297" name="잉크 296">
                <a:extLst>
                  <a:ext uri="{FF2B5EF4-FFF2-40B4-BE49-F238E27FC236}">
                    <a16:creationId xmlns:a16="http://schemas.microsoft.com/office/drawing/2014/main" id="{10992277-3A91-4B2D-A937-4F7B9CCAB199}"/>
                  </a:ext>
                </a:extLst>
              </p:cNvPr>
              <p:cNvPicPr/>
              <p:nvPr/>
            </p:nvPicPr>
            <p:blipFill>
              <a:blip r:embed="rId85"/>
              <a:stretch>
                <a:fillRect/>
              </a:stretch>
            </p:blipFill>
            <p:spPr>
              <a:xfrm>
                <a:off x="2267693" y="3995941"/>
                <a:ext cx="6048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298" name="잉크 297">
                <a:extLst>
                  <a:ext uri="{FF2B5EF4-FFF2-40B4-BE49-F238E27FC236}">
                    <a16:creationId xmlns:a16="http://schemas.microsoft.com/office/drawing/2014/main" id="{50AF3555-A635-4AD7-854D-F496EA9043D8}"/>
                  </a:ext>
                </a:extLst>
              </p14:cNvPr>
              <p14:cNvContentPartPr/>
              <p14:nvPr/>
            </p14:nvContentPartPr>
            <p14:xfrm>
              <a:off x="2590613" y="3996301"/>
              <a:ext cx="16560" cy="360"/>
            </p14:xfrm>
          </p:contentPart>
        </mc:Choice>
        <mc:Fallback xmlns="">
          <p:pic>
            <p:nvPicPr>
              <p:cNvPr id="298" name="잉크 297">
                <a:extLst>
                  <a:ext uri="{FF2B5EF4-FFF2-40B4-BE49-F238E27FC236}">
                    <a16:creationId xmlns:a16="http://schemas.microsoft.com/office/drawing/2014/main" id="{50AF3555-A635-4AD7-854D-F496EA9043D8}"/>
                  </a:ext>
                </a:extLst>
              </p:cNvPr>
              <p:cNvPicPr/>
              <p:nvPr/>
            </p:nvPicPr>
            <p:blipFill>
              <a:blip r:embed="rId87"/>
              <a:stretch>
                <a:fillRect/>
              </a:stretch>
            </p:blipFill>
            <p:spPr>
              <a:xfrm>
                <a:off x="2581613" y="3987301"/>
                <a:ext cx="342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299" name="잉크 298">
                <a:extLst>
                  <a:ext uri="{FF2B5EF4-FFF2-40B4-BE49-F238E27FC236}">
                    <a16:creationId xmlns:a16="http://schemas.microsoft.com/office/drawing/2014/main" id="{6C884875-306F-4F69-A950-80E9B83E4D8F}"/>
                  </a:ext>
                </a:extLst>
              </p14:cNvPr>
              <p14:cNvContentPartPr/>
              <p14:nvPr/>
            </p14:nvContentPartPr>
            <p14:xfrm>
              <a:off x="2832533" y="3987661"/>
              <a:ext cx="16560" cy="360"/>
            </p14:xfrm>
          </p:contentPart>
        </mc:Choice>
        <mc:Fallback xmlns="">
          <p:pic>
            <p:nvPicPr>
              <p:cNvPr id="299" name="잉크 298">
                <a:extLst>
                  <a:ext uri="{FF2B5EF4-FFF2-40B4-BE49-F238E27FC236}">
                    <a16:creationId xmlns:a16="http://schemas.microsoft.com/office/drawing/2014/main" id="{6C884875-306F-4F69-A950-80E9B83E4D8F}"/>
                  </a:ext>
                </a:extLst>
              </p:cNvPr>
              <p:cNvPicPr/>
              <p:nvPr/>
            </p:nvPicPr>
            <p:blipFill>
              <a:blip r:embed="rId87"/>
              <a:stretch>
                <a:fillRect/>
              </a:stretch>
            </p:blipFill>
            <p:spPr>
              <a:xfrm>
                <a:off x="2823724" y="3978661"/>
                <a:ext cx="33825"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300" name="잉크 299">
                <a:extLst>
                  <a:ext uri="{FF2B5EF4-FFF2-40B4-BE49-F238E27FC236}">
                    <a16:creationId xmlns:a16="http://schemas.microsoft.com/office/drawing/2014/main" id="{80410C0C-4463-42C0-902E-E975033DD7D5}"/>
                  </a:ext>
                </a:extLst>
              </p14:cNvPr>
              <p14:cNvContentPartPr/>
              <p14:nvPr/>
            </p14:nvContentPartPr>
            <p14:xfrm>
              <a:off x="3092813" y="3969301"/>
              <a:ext cx="42480" cy="360"/>
            </p14:xfrm>
          </p:contentPart>
        </mc:Choice>
        <mc:Fallback xmlns="">
          <p:pic>
            <p:nvPicPr>
              <p:cNvPr id="300" name="잉크 299">
                <a:extLst>
                  <a:ext uri="{FF2B5EF4-FFF2-40B4-BE49-F238E27FC236}">
                    <a16:creationId xmlns:a16="http://schemas.microsoft.com/office/drawing/2014/main" id="{80410C0C-4463-42C0-902E-E975033DD7D5}"/>
                  </a:ext>
                </a:extLst>
              </p:cNvPr>
              <p:cNvPicPr/>
              <p:nvPr/>
            </p:nvPicPr>
            <p:blipFill>
              <a:blip r:embed="rId85"/>
              <a:stretch>
                <a:fillRect/>
              </a:stretch>
            </p:blipFill>
            <p:spPr>
              <a:xfrm>
                <a:off x="3083813" y="3960301"/>
                <a:ext cx="6012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301" name="잉크 300">
                <a:extLst>
                  <a:ext uri="{FF2B5EF4-FFF2-40B4-BE49-F238E27FC236}">
                    <a16:creationId xmlns:a16="http://schemas.microsoft.com/office/drawing/2014/main" id="{6BBD82C1-8345-4D58-8C7F-6F4F1F7F3E8E}"/>
                  </a:ext>
                </a:extLst>
              </p14:cNvPr>
              <p14:cNvContentPartPr/>
              <p14:nvPr/>
            </p14:nvContentPartPr>
            <p14:xfrm>
              <a:off x="3370373" y="3969301"/>
              <a:ext cx="52200" cy="9720"/>
            </p14:xfrm>
          </p:contentPart>
        </mc:Choice>
        <mc:Fallback xmlns="">
          <p:pic>
            <p:nvPicPr>
              <p:cNvPr id="301" name="잉크 300">
                <a:extLst>
                  <a:ext uri="{FF2B5EF4-FFF2-40B4-BE49-F238E27FC236}">
                    <a16:creationId xmlns:a16="http://schemas.microsoft.com/office/drawing/2014/main" id="{6BBD82C1-8345-4D58-8C7F-6F4F1F7F3E8E}"/>
                  </a:ext>
                </a:extLst>
              </p:cNvPr>
              <p:cNvPicPr/>
              <p:nvPr/>
            </p:nvPicPr>
            <p:blipFill>
              <a:blip r:embed="rId91"/>
              <a:stretch>
                <a:fillRect/>
              </a:stretch>
            </p:blipFill>
            <p:spPr>
              <a:xfrm>
                <a:off x="3361310" y="3960301"/>
                <a:ext cx="69963" cy="2736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302" name="잉크 301">
                <a:extLst>
                  <a:ext uri="{FF2B5EF4-FFF2-40B4-BE49-F238E27FC236}">
                    <a16:creationId xmlns:a16="http://schemas.microsoft.com/office/drawing/2014/main" id="{8680A9A6-6C2F-4AA2-B798-E5DF4DC8B142}"/>
                  </a:ext>
                </a:extLst>
              </p14:cNvPr>
              <p14:cNvContentPartPr/>
              <p14:nvPr/>
            </p14:nvContentPartPr>
            <p14:xfrm>
              <a:off x="3728933" y="3969301"/>
              <a:ext cx="42840" cy="360"/>
            </p14:xfrm>
          </p:contentPart>
        </mc:Choice>
        <mc:Fallback xmlns="">
          <p:pic>
            <p:nvPicPr>
              <p:cNvPr id="302" name="잉크 301">
                <a:extLst>
                  <a:ext uri="{FF2B5EF4-FFF2-40B4-BE49-F238E27FC236}">
                    <a16:creationId xmlns:a16="http://schemas.microsoft.com/office/drawing/2014/main" id="{8680A9A6-6C2F-4AA2-B798-E5DF4DC8B142}"/>
                  </a:ext>
                </a:extLst>
              </p:cNvPr>
              <p:cNvPicPr/>
              <p:nvPr/>
            </p:nvPicPr>
            <p:blipFill>
              <a:blip r:embed="rId85"/>
              <a:stretch>
                <a:fillRect/>
              </a:stretch>
            </p:blipFill>
            <p:spPr>
              <a:xfrm>
                <a:off x="3719933" y="3960301"/>
                <a:ext cx="6048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303" name="잉크 302">
                <a:extLst>
                  <a:ext uri="{FF2B5EF4-FFF2-40B4-BE49-F238E27FC236}">
                    <a16:creationId xmlns:a16="http://schemas.microsoft.com/office/drawing/2014/main" id="{5D173C65-4E45-4310-A0DE-809040E8DAD3}"/>
                  </a:ext>
                </a:extLst>
              </p14:cNvPr>
              <p14:cNvContentPartPr/>
              <p14:nvPr/>
            </p14:nvContentPartPr>
            <p14:xfrm>
              <a:off x="3970853" y="3951661"/>
              <a:ext cx="125280" cy="360"/>
            </p14:xfrm>
          </p:contentPart>
        </mc:Choice>
        <mc:Fallback xmlns="">
          <p:pic>
            <p:nvPicPr>
              <p:cNvPr id="303" name="잉크 302">
                <a:extLst>
                  <a:ext uri="{FF2B5EF4-FFF2-40B4-BE49-F238E27FC236}">
                    <a16:creationId xmlns:a16="http://schemas.microsoft.com/office/drawing/2014/main" id="{5D173C65-4E45-4310-A0DE-809040E8DAD3}"/>
                  </a:ext>
                </a:extLst>
              </p:cNvPr>
              <p:cNvPicPr/>
              <p:nvPr/>
            </p:nvPicPr>
            <p:blipFill>
              <a:blip r:embed="rId94"/>
              <a:stretch>
                <a:fillRect/>
              </a:stretch>
            </p:blipFill>
            <p:spPr>
              <a:xfrm>
                <a:off x="3961853" y="3942661"/>
                <a:ext cx="14292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304" name="잉크 303">
                <a:extLst>
                  <a:ext uri="{FF2B5EF4-FFF2-40B4-BE49-F238E27FC236}">
                    <a16:creationId xmlns:a16="http://schemas.microsoft.com/office/drawing/2014/main" id="{B66399E9-94F6-48CE-9B3A-521F38CF11CB}"/>
                  </a:ext>
                </a:extLst>
              </p14:cNvPr>
              <p14:cNvContentPartPr/>
              <p14:nvPr/>
            </p14:nvContentPartPr>
            <p14:xfrm>
              <a:off x="4258133" y="3944821"/>
              <a:ext cx="72720" cy="7200"/>
            </p14:xfrm>
          </p:contentPart>
        </mc:Choice>
        <mc:Fallback xmlns="">
          <p:pic>
            <p:nvPicPr>
              <p:cNvPr id="304" name="잉크 303">
                <a:extLst>
                  <a:ext uri="{FF2B5EF4-FFF2-40B4-BE49-F238E27FC236}">
                    <a16:creationId xmlns:a16="http://schemas.microsoft.com/office/drawing/2014/main" id="{B66399E9-94F6-48CE-9B3A-521F38CF11CB}"/>
                  </a:ext>
                </a:extLst>
              </p:cNvPr>
              <p:cNvPicPr/>
              <p:nvPr/>
            </p:nvPicPr>
            <p:blipFill>
              <a:blip r:embed="rId96"/>
              <a:stretch>
                <a:fillRect/>
              </a:stretch>
            </p:blipFill>
            <p:spPr>
              <a:xfrm>
                <a:off x="4249133" y="3935821"/>
                <a:ext cx="90360" cy="2484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305" name="잉크 304">
                <a:extLst>
                  <a:ext uri="{FF2B5EF4-FFF2-40B4-BE49-F238E27FC236}">
                    <a16:creationId xmlns:a16="http://schemas.microsoft.com/office/drawing/2014/main" id="{F46C7125-7AD5-4085-8F8D-89E3DDADA54F}"/>
                  </a:ext>
                </a:extLst>
              </p14:cNvPr>
              <p14:cNvContentPartPr/>
              <p14:nvPr/>
            </p14:nvContentPartPr>
            <p14:xfrm>
              <a:off x="4527413" y="3924301"/>
              <a:ext cx="70200" cy="360"/>
            </p14:xfrm>
          </p:contentPart>
        </mc:Choice>
        <mc:Fallback xmlns="">
          <p:pic>
            <p:nvPicPr>
              <p:cNvPr id="305" name="잉크 304">
                <a:extLst>
                  <a:ext uri="{FF2B5EF4-FFF2-40B4-BE49-F238E27FC236}">
                    <a16:creationId xmlns:a16="http://schemas.microsoft.com/office/drawing/2014/main" id="{F46C7125-7AD5-4085-8F8D-89E3DDADA54F}"/>
                  </a:ext>
                </a:extLst>
              </p:cNvPr>
              <p:cNvPicPr/>
              <p:nvPr/>
            </p:nvPicPr>
            <p:blipFill>
              <a:blip r:embed="rId83"/>
              <a:stretch>
                <a:fillRect/>
              </a:stretch>
            </p:blipFill>
            <p:spPr>
              <a:xfrm>
                <a:off x="4518459" y="3915301"/>
                <a:ext cx="8775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306" name="잉크 305">
                <a:extLst>
                  <a:ext uri="{FF2B5EF4-FFF2-40B4-BE49-F238E27FC236}">
                    <a16:creationId xmlns:a16="http://schemas.microsoft.com/office/drawing/2014/main" id="{730A78CB-5567-4878-80F5-02F6847464FF}"/>
                  </a:ext>
                </a:extLst>
              </p14:cNvPr>
              <p14:cNvContentPartPr/>
              <p14:nvPr/>
            </p14:nvContentPartPr>
            <p14:xfrm>
              <a:off x="4777973" y="3924301"/>
              <a:ext cx="24840" cy="360"/>
            </p14:xfrm>
          </p:contentPart>
        </mc:Choice>
        <mc:Fallback xmlns="">
          <p:pic>
            <p:nvPicPr>
              <p:cNvPr id="306" name="잉크 305">
                <a:extLst>
                  <a:ext uri="{FF2B5EF4-FFF2-40B4-BE49-F238E27FC236}">
                    <a16:creationId xmlns:a16="http://schemas.microsoft.com/office/drawing/2014/main" id="{730A78CB-5567-4878-80F5-02F6847464FF}"/>
                  </a:ext>
                </a:extLst>
              </p:cNvPr>
              <p:cNvPicPr/>
              <p:nvPr/>
            </p:nvPicPr>
            <p:blipFill>
              <a:blip r:embed="rId79"/>
              <a:stretch>
                <a:fillRect/>
              </a:stretch>
            </p:blipFill>
            <p:spPr>
              <a:xfrm>
                <a:off x="4768973" y="3915301"/>
                <a:ext cx="4248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307" name="잉크 306">
                <a:extLst>
                  <a:ext uri="{FF2B5EF4-FFF2-40B4-BE49-F238E27FC236}">
                    <a16:creationId xmlns:a16="http://schemas.microsoft.com/office/drawing/2014/main" id="{B030409F-B211-48A4-B48F-FE8B749ADE5A}"/>
                  </a:ext>
                </a:extLst>
              </p14:cNvPr>
              <p14:cNvContentPartPr/>
              <p14:nvPr/>
            </p14:nvContentPartPr>
            <p14:xfrm>
              <a:off x="5002253" y="3924301"/>
              <a:ext cx="51840" cy="360"/>
            </p14:xfrm>
          </p:contentPart>
        </mc:Choice>
        <mc:Fallback xmlns="">
          <p:pic>
            <p:nvPicPr>
              <p:cNvPr id="307" name="잉크 306">
                <a:extLst>
                  <a:ext uri="{FF2B5EF4-FFF2-40B4-BE49-F238E27FC236}">
                    <a16:creationId xmlns:a16="http://schemas.microsoft.com/office/drawing/2014/main" id="{B030409F-B211-48A4-B48F-FE8B749ADE5A}"/>
                  </a:ext>
                </a:extLst>
              </p:cNvPr>
              <p:cNvPicPr/>
              <p:nvPr/>
            </p:nvPicPr>
            <p:blipFill>
              <a:blip r:embed="rId100"/>
              <a:stretch>
                <a:fillRect/>
              </a:stretch>
            </p:blipFill>
            <p:spPr>
              <a:xfrm>
                <a:off x="4993190" y="3915301"/>
                <a:ext cx="69603"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308" name="잉크 307">
                <a:extLst>
                  <a:ext uri="{FF2B5EF4-FFF2-40B4-BE49-F238E27FC236}">
                    <a16:creationId xmlns:a16="http://schemas.microsoft.com/office/drawing/2014/main" id="{137428E6-0ABC-4159-99FE-4F333ED8EBEE}"/>
                  </a:ext>
                </a:extLst>
              </p14:cNvPr>
              <p14:cNvContentPartPr/>
              <p14:nvPr/>
            </p14:nvContentPartPr>
            <p14:xfrm>
              <a:off x="1326653" y="4884061"/>
              <a:ext cx="1800" cy="360"/>
            </p14:xfrm>
          </p:contentPart>
        </mc:Choice>
        <mc:Fallback xmlns="">
          <p:pic>
            <p:nvPicPr>
              <p:cNvPr id="308" name="잉크 307">
                <a:extLst>
                  <a:ext uri="{FF2B5EF4-FFF2-40B4-BE49-F238E27FC236}">
                    <a16:creationId xmlns:a16="http://schemas.microsoft.com/office/drawing/2014/main" id="{137428E6-0ABC-4159-99FE-4F333ED8EBEE}"/>
                  </a:ext>
                </a:extLst>
              </p:cNvPr>
              <p:cNvPicPr/>
              <p:nvPr/>
            </p:nvPicPr>
            <p:blipFill>
              <a:blip r:embed="rId34"/>
              <a:stretch>
                <a:fillRect/>
              </a:stretch>
            </p:blipFill>
            <p:spPr>
              <a:xfrm>
                <a:off x="1317653" y="4875061"/>
                <a:ext cx="19440" cy="18000"/>
              </a:xfrm>
              <a:prstGeom prst="rect">
                <a:avLst/>
              </a:prstGeom>
            </p:spPr>
          </p:pic>
        </mc:Fallback>
      </mc:AlternateContent>
      <p:grpSp>
        <p:nvGrpSpPr>
          <p:cNvPr id="309" name="그룹 308">
            <a:extLst>
              <a:ext uri="{FF2B5EF4-FFF2-40B4-BE49-F238E27FC236}">
                <a16:creationId xmlns:a16="http://schemas.microsoft.com/office/drawing/2014/main" id="{C95A3537-A442-4F67-891E-B8EC17E44917}"/>
              </a:ext>
            </a:extLst>
          </p:cNvPr>
          <p:cNvGrpSpPr/>
          <p:nvPr/>
        </p:nvGrpSpPr>
        <p:grpSpPr>
          <a:xfrm>
            <a:off x="1550933" y="4875421"/>
            <a:ext cx="232920" cy="9000"/>
            <a:chOff x="1389568" y="4678196"/>
            <a:chExt cx="232920" cy="9000"/>
          </a:xfrm>
        </p:grpSpPr>
        <mc:AlternateContent xmlns:mc="http://schemas.openxmlformats.org/markup-compatibility/2006" xmlns:p14="http://schemas.microsoft.com/office/powerpoint/2010/main">
          <mc:Choice Requires="p14">
            <p:contentPart p14:bwMode="auto" r:id="rId102">
              <p14:nvContentPartPr>
                <p14:cNvPr id="310" name="잉크 309">
                  <a:extLst>
                    <a:ext uri="{FF2B5EF4-FFF2-40B4-BE49-F238E27FC236}">
                      <a16:creationId xmlns:a16="http://schemas.microsoft.com/office/drawing/2014/main" id="{D5342C8A-5191-4A53-81DE-545352A43C9C}"/>
                    </a:ext>
                  </a:extLst>
                </p14:cNvPr>
                <p14:cNvContentPartPr/>
                <p14:nvPr/>
              </p14:nvContentPartPr>
              <p14:xfrm>
                <a:off x="1389568" y="4686836"/>
                <a:ext cx="33120" cy="360"/>
              </p14:xfrm>
            </p:contentPart>
          </mc:Choice>
          <mc:Fallback xmlns="">
            <p:pic>
              <p:nvPicPr>
                <p:cNvPr id="310" name="잉크 309">
                  <a:extLst>
                    <a:ext uri="{FF2B5EF4-FFF2-40B4-BE49-F238E27FC236}">
                      <a16:creationId xmlns:a16="http://schemas.microsoft.com/office/drawing/2014/main" id="{D5342C8A-5191-4A53-81DE-545352A43C9C}"/>
                    </a:ext>
                  </a:extLst>
                </p:cNvPr>
                <p:cNvPicPr/>
                <p:nvPr/>
              </p:nvPicPr>
              <p:blipFill>
                <a:blip r:embed="rId103"/>
                <a:stretch>
                  <a:fillRect/>
                </a:stretch>
              </p:blipFill>
              <p:spPr>
                <a:xfrm>
                  <a:off x="1380568" y="4677836"/>
                  <a:ext cx="5076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311" name="잉크 310">
                  <a:extLst>
                    <a:ext uri="{FF2B5EF4-FFF2-40B4-BE49-F238E27FC236}">
                      <a16:creationId xmlns:a16="http://schemas.microsoft.com/office/drawing/2014/main" id="{FE06BA59-D225-4011-9A32-075D5A785A58}"/>
                    </a:ext>
                  </a:extLst>
                </p14:cNvPr>
                <p14:cNvContentPartPr/>
                <p14:nvPr/>
              </p14:nvContentPartPr>
              <p14:xfrm>
                <a:off x="1559848" y="4678196"/>
                <a:ext cx="62640" cy="9000"/>
              </p14:xfrm>
            </p:contentPart>
          </mc:Choice>
          <mc:Fallback xmlns="">
            <p:pic>
              <p:nvPicPr>
                <p:cNvPr id="311" name="잉크 310">
                  <a:extLst>
                    <a:ext uri="{FF2B5EF4-FFF2-40B4-BE49-F238E27FC236}">
                      <a16:creationId xmlns:a16="http://schemas.microsoft.com/office/drawing/2014/main" id="{FE06BA59-D225-4011-9A32-075D5A785A58}"/>
                    </a:ext>
                  </a:extLst>
                </p:cNvPr>
                <p:cNvPicPr/>
                <p:nvPr/>
              </p:nvPicPr>
              <p:blipFill>
                <a:blip r:embed="rId105"/>
                <a:stretch>
                  <a:fillRect/>
                </a:stretch>
              </p:blipFill>
              <p:spPr>
                <a:xfrm>
                  <a:off x="1550848" y="4669196"/>
                  <a:ext cx="80280" cy="266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06">
            <p14:nvContentPartPr>
              <p14:cNvPr id="312" name="잉크 311">
                <a:extLst>
                  <a:ext uri="{FF2B5EF4-FFF2-40B4-BE49-F238E27FC236}">
                    <a16:creationId xmlns:a16="http://schemas.microsoft.com/office/drawing/2014/main" id="{8E46610F-B833-4383-A45E-D52C1C40BEEF}"/>
                  </a:ext>
                </a:extLst>
              </p14:cNvPr>
              <p14:cNvContentPartPr/>
              <p14:nvPr/>
            </p14:nvContentPartPr>
            <p14:xfrm>
              <a:off x="1971773" y="4874701"/>
              <a:ext cx="70560" cy="360"/>
            </p14:xfrm>
          </p:contentPart>
        </mc:Choice>
        <mc:Fallback xmlns="">
          <p:pic>
            <p:nvPicPr>
              <p:cNvPr id="312" name="잉크 311">
                <a:extLst>
                  <a:ext uri="{FF2B5EF4-FFF2-40B4-BE49-F238E27FC236}">
                    <a16:creationId xmlns:a16="http://schemas.microsoft.com/office/drawing/2014/main" id="{8E46610F-B833-4383-A45E-D52C1C40BEEF}"/>
                  </a:ext>
                </a:extLst>
              </p:cNvPr>
              <p:cNvPicPr/>
              <p:nvPr/>
            </p:nvPicPr>
            <p:blipFill>
              <a:blip r:embed="rId83"/>
              <a:stretch>
                <a:fillRect/>
              </a:stretch>
            </p:blipFill>
            <p:spPr>
              <a:xfrm>
                <a:off x="1962773" y="4865701"/>
                <a:ext cx="882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313" name="잉크 312">
                <a:extLst>
                  <a:ext uri="{FF2B5EF4-FFF2-40B4-BE49-F238E27FC236}">
                    <a16:creationId xmlns:a16="http://schemas.microsoft.com/office/drawing/2014/main" id="{601FA9FE-A7FF-47A7-9CD5-569CCAF86E71}"/>
                  </a:ext>
                </a:extLst>
              </p14:cNvPr>
              <p14:cNvContentPartPr/>
              <p14:nvPr/>
            </p14:nvContentPartPr>
            <p14:xfrm>
              <a:off x="2276693" y="4874701"/>
              <a:ext cx="33480" cy="360"/>
            </p14:xfrm>
          </p:contentPart>
        </mc:Choice>
        <mc:Fallback xmlns="">
          <p:pic>
            <p:nvPicPr>
              <p:cNvPr id="313" name="잉크 312">
                <a:extLst>
                  <a:ext uri="{FF2B5EF4-FFF2-40B4-BE49-F238E27FC236}">
                    <a16:creationId xmlns:a16="http://schemas.microsoft.com/office/drawing/2014/main" id="{601FA9FE-A7FF-47A7-9CD5-569CCAF86E71}"/>
                  </a:ext>
                </a:extLst>
              </p:cNvPr>
              <p:cNvPicPr/>
              <p:nvPr/>
            </p:nvPicPr>
            <p:blipFill>
              <a:blip r:embed="rId103"/>
              <a:stretch>
                <a:fillRect/>
              </a:stretch>
            </p:blipFill>
            <p:spPr>
              <a:xfrm>
                <a:off x="2267693" y="4865701"/>
                <a:ext cx="51120" cy="18000"/>
              </a:xfrm>
              <a:prstGeom prst="rect">
                <a:avLst/>
              </a:prstGeom>
            </p:spPr>
          </p:pic>
        </mc:Fallback>
      </mc:AlternateContent>
      <p:grpSp>
        <p:nvGrpSpPr>
          <p:cNvPr id="314" name="그룹 313">
            <a:extLst>
              <a:ext uri="{FF2B5EF4-FFF2-40B4-BE49-F238E27FC236}">
                <a16:creationId xmlns:a16="http://schemas.microsoft.com/office/drawing/2014/main" id="{9F58441C-D590-4CDC-B2C9-F7E64DA9B082}"/>
              </a:ext>
            </a:extLst>
          </p:cNvPr>
          <p:cNvGrpSpPr/>
          <p:nvPr/>
        </p:nvGrpSpPr>
        <p:grpSpPr>
          <a:xfrm>
            <a:off x="2608973" y="4857061"/>
            <a:ext cx="285480" cy="360"/>
            <a:chOff x="2447608" y="4659836"/>
            <a:chExt cx="285480" cy="360"/>
          </a:xfrm>
        </p:grpSpPr>
        <mc:AlternateContent xmlns:mc="http://schemas.openxmlformats.org/markup-compatibility/2006" xmlns:p14="http://schemas.microsoft.com/office/powerpoint/2010/main">
          <mc:Choice Requires="p14">
            <p:contentPart p14:bwMode="auto" r:id="rId108">
              <p14:nvContentPartPr>
                <p14:cNvPr id="315" name="잉크 314">
                  <a:extLst>
                    <a:ext uri="{FF2B5EF4-FFF2-40B4-BE49-F238E27FC236}">
                      <a16:creationId xmlns:a16="http://schemas.microsoft.com/office/drawing/2014/main" id="{49060923-5226-4788-AC99-3F43B3C04D04}"/>
                    </a:ext>
                  </a:extLst>
                </p14:cNvPr>
                <p14:cNvContentPartPr/>
                <p14:nvPr/>
              </p14:nvContentPartPr>
              <p14:xfrm>
                <a:off x="2447608" y="4659836"/>
                <a:ext cx="88560" cy="360"/>
              </p14:xfrm>
            </p:contentPart>
          </mc:Choice>
          <mc:Fallback xmlns="">
            <p:pic>
              <p:nvPicPr>
                <p:cNvPr id="315" name="잉크 314">
                  <a:extLst>
                    <a:ext uri="{FF2B5EF4-FFF2-40B4-BE49-F238E27FC236}">
                      <a16:creationId xmlns:a16="http://schemas.microsoft.com/office/drawing/2014/main" id="{49060923-5226-4788-AC99-3F43B3C04D04}"/>
                    </a:ext>
                  </a:extLst>
                </p:cNvPr>
                <p:cNvPicPr/>
                <p:nvPr/>
              </p:nvPicPr>
              <p:blipFill>
                <a:blip r:embed="rId109"/>
                <a:stretch>
                  <a:fillRect/>
                </a:stretch>
              </p:blipFill>
              <p:spPr>
                <a:xfrm>
                  <a:off x="2438608" y="4650836"/>
                  <a:ext cx="1062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316" name="잉크 315">
                  <a:extLst>
                    <a:ext uri="{FF2B5EF4-FFF2-40B4-BE49-F238E27FC236}">
                      <a16:creationId xmlns:a16="http://schemas.microsoft.com/office/drawing/2014/main" id="{76D5EF13-46BF-4A7C-B96D-CA10D5761F34}"/>
                    </a:ext>
                  </a:extLst>
                </p14:cNvPr>
                <p14:cNvContentPartPr/>
                <p14:nvPr/>
              </p14:nvContentPartPr>
              <p14:xfrm>
                <a:off x="2653528" y="4659836"/>
                <a:ext cx="79560" cy="360"/>
              </p14:xfrm>
            </p:contentPart>
          </mc:Choice>
          <mc:Fallback xmlns="">
            <p:pic>
              <p:nvPicPr>
                <p:cNvPr id="316" name="잉크 315">
                  <a:extLst>
                    <a:ext uri="{FF2B5EF4-FFF2-40B4-BE49-F238E27FC236}">
                      <a16:creationId xmlns:a16="http://schemas.microsoft.com/office/drawing/2014/main" id="{76D5EF13-46BF-4A7C-B96D-CA10D5761F34}"/>
                    </a:ext>
                  </a:extLst>
                </p:cNvPr>
                <p:cNvPicPr/>
                <p:nvPr/>
              </p:nvPicPr>
              <p:blipFill>
                <a:blip r:embed="rId111"/>
                <a:stretch>
                  <a:fillRect/>
                </a:stretch>
              </p:blipFill>
              <p:spPr>
                <a:xfrm>
                  <a:off x="2644569" y="4650836"/>
                  <a:ext cx="97121" cy="18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12">
            <p14:nvContentPartPr>
              <p14:cNvPr id="317" name="잉크 316">
                <a:extLst>
                  <a:ext uri="{FF2B5EF4-FFF2-40B4-BE49-F238E27FC236}">
                    <a16:creationId xmlns:a16="http://schemas.microsoft.com/office/drawing/2014/main" id="{A420888C-6F3A-4323-BE33-9246F53F2A0C}"/>
                  </a:ext>
                </a:extLst>
              </p14:cNvPr>
              <p14:cNvContentPartPr/>
              <p14:nvPr/>
            </p14:nvContentPartPr>
            <p14:xfrm>
              <a:off x="3128453" y="4848061"/>
              <a:ext cx="70560" cy="360"/>
            </p14:xfrm>
          </p:contentPart>
        </mc:Choice>
        <mc:Fallback xmlns="">
          <p:pic>
            <p:nvPicPr>
              <p:cNvPr id="317" name="잉크 316">
                <a:extLst>
                  <a:ext uri="{FF2B5EF4-FFF2-40B4-BE49-F238E27FC236}">
                    <a16:creationId xmlns:a16="http://schemas.microsoft.com/office/drawing/2014/main" id="{A420888C-6F3A-4323-BE33-9246F53F2A0C}"/>
                  </a:ext>
                </a:extLst>
              </p:cNvPr>
              <p:cNvPicPr/>
              <p:nvPr/>
            </p:nvPicPr>
            <p:blipFill>
              <a:blip r:embed="rId83"/>
              <a:stretch>
                <a:fillRect/>
              </a:stretch>
            </p:blipFill>
            <p:spPr>
              <a:xfrm>
                <a:off x="3119453" y="4839061"/>
                <a:ext cx="88200" cy="18000"/>
              </a:xfrm>
              <a:prstGeom prst="rect">
                <a:avLst/>
              </a:prstGeom>
            </p:spPr>
          </p:pic>
        </mc:Fallback>
      </mc:AlternateContent>
      <p:grpSp>
        <p:nvGrpSpPr>
          <p:cNvPr id="318" name="그룹 317">
            <a:extLst>
              <a:ext uri="{FF2B5EF4-FFF2-40B4-BE49-F238E27FC236}">
                <a16:creationId xmlns:a16="http://schemas.microsoft.com/office/drawing/2014/main" id="{632593B4-A9F3-47D6-9B85-AFBF17BB83B9}"/>
              </a:ext>
            </a:extLst>
          </p:cNvPr>
          <p:cNvGrpSpPr/>
          <p:nvPr/>
        </p:nvGrpSpPr>
        <p:grpSpPr>
          <a:xfrm>
            <a:off x="3406373" y="4821061"/>
            <a:ext cx="635760" cy="806400"/>
            <a:chOff x="3245008" y="4623836"/>
            <a:chExt cx="635760" cy="806400"/>
          </a:xfrm>
        </p:grpSpPr>
        <mc:AlternateContent xmlns:mc="http://schemas.openxmlformats.org/markup-compatibility/2006" xmlns:p14="http://schemas.microsoft.com/office/powerpoint/2010/main">
          <mc:Choice Requires="p14">
            <p:contentPart p14:bwMode="auto" r:id="rId113">
              <p14:nvContentPartPr>
                <p14:cNvPr id="319" name="잉크 318">
                  <a:extLst>
                    <a:ext uri="{FF2B5EF4-FFF2-40B4-BE49-F238E27FC236}">
                      <a16:creationId xmlns:a16="http://schemas.microsoft.com/office/drawing/2014/main" id="{273B752F-D71A-47B3-8918-680F0DB06C0E}"/>
                    </a:ext>
                  </a:extLst>
                </p14:cNvPr>
                <p14:cNvContentPartPr/>
                <p14:nvPr/>
              </p14:nvContentPartPr>
              <p14:xfrm>
                <a:off x="3460648" y="4686836"/>
                <a:ext cx="360" cy="734400"/>
              </p14:xfrm>
            </p:contentPart>
          </mc:Choice>
          <mc:Fallback xmlns="">
            <p:pic>
              <p:nvPicPr>
                <p:cNvPr id="319" name="잉크 318">
                  <a:extLst>
                    <a:ext uri="{FF2B5EF4-FFF2-40B4-BE49-F238E27FC236}">
                      <a16:creationId xmlns:a16="http://schemas.microsoft.com/office/drawing/2014/main" id="{273B752F-D71A-47B3-8918-680F0DB06C0E}"/>
                    </a:ext>
                  </a:extLst>
                </p:cNvPr>
                <p:cNvPicPr/>
                <p:nvPr/>
              </p:nvPicPr>
              <p:blipFill>
                <a:blip r:embed="rId114"/>
                <a:stretch>
                  <a:fillRect/>
                </a:stretch>
              </p:blipFill>
              <p:spPr>
                <a:xfrm>
                  <a:off x="3451648" y="4677836"/>
                  <a:ext cx="18000" cy="75204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320" name="잉크 319">
                  <a:extLst>
                    <a:ext uri="{FF2B5EF4-FFF2-40B4-BE49-F238E27FC236}">
                      <a16:creationId xmlns:a16="http://schemas.microsoft.com/office/drawing/2014/main" id="{A9E17580-F21C-47F6-B20D-ED272E1A3C6A}"/>
                    </a:ext>
                  </a:extLst>
                </p14:cNvPr>
                <p14:cNvContentPartPr/>
                <p14:nvPr/>
              </p14:nvContentPartPr>
              <p14:xfrm>
                <a:off x="3460648" y="4668476"/>
                <a:ext cx="268920" cy="761760"/>
              </p14:xfrm>
            </p:contentPart>
          </mc:Choice>
          <mc:Fallback xmlns="">
            <p:pic>
              <p:nvPicPr>
                <p:cNvPr id="320" name="잉크 319">
                  <a:extLst>
                    <a:ext uri="{FF2B5EF4-FFF2-40B4-BE49-F238E27FC236}">
                      <a16:creationId xmlns:a16="http://schemas.microsoft.com/office/drawing/2014/main" id="{A9E17580-F21C-47F6-B20D-ED272E1A3C6A}"/>
                    </a:ext>
                  </a:extLst>
                </p:cNvPr>
                <p:cNvPicPr/>
                <p:nvPr/>
              </p:nvPicPr>
              <p:blipFill>
                <a:blip r:embed="rId116"/>
                <a:stretch>
                  <a:fillRect/>
                </a:stretch>
              </p:blipFill>
              <p:spPr>
                <a:xfrm>
                  <a:off x="3451648" y="4659476"/>
                  <a:ext cx="286560" cy="77940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321" name="잉크 320">
                  <a:extLst>
                    <a:ext uri="{FF2B5EF4-FFF2-40B4-BE49-F238E27FC236}">
                      <a16:creationId xmlns:a16="http://schemas.microsoft.com/office/drawing/2014/main" id="{B8CD8A0E-A178-4544-93EC-B5D4662BB21A}"/>
                    </a:ext>
                  </a:extLst>
                </p14:cNvPr>
                <p14:cNvContentPartPr/>
                <p14:nvPr/>
              </p14:nvContentPartPr>
              <p14:xfrm>
                <a:off x="3245008" y="4641476"/>
                <a:ext cx="88920" cy="360"/>
              </p14:xfrm>
            </p:contentPart>
          </mc:Choice>
          <mc:Fallback xmlns="">
            <p:pic>
              <p:nvPicPr>
                <p:cNvPr id="321" name="잉크 320">
                  <a:extLst>
                    <a:ext uri="{FF2B5EF4-FFF2-40B4-BE49-F238E27FC236}">
                      <a16:creationId xmlns:a16="http://schemas.microsoft.com/office/drawing/2014/main" id="{B8CD8A0E-A178-4544-93EC-B5D4662BB21A}"/>
                    </a:ext>
                  </a:extLst>
                </p:cNvPr>
                <p:cNvPicPr/>
                <p:nvPr/>
              </p:nvPicPr>
              <p:blipFill>
                <a:blip r:embed="rId109"/>
                <a:stretch>
                  <a:fillRect/>
                </a:stretch>
              </p:blipFill>
              <p:spPr>
                <a:xfrm>
                  <a:off x="3236008" y="4632476"/>
                  <a:ext cx="10656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322" name="잉크 321">
                  <a:extLst>
                    <a:ext uri="{FF2B5EF4-FFF2-40B4-BE49-F238E27FC236}">
                      <a16:creationId xmlns:a16="http://schemas.microsoft.com/office/drawing/2014/main" id="{3E639B83-C8EE-4F56-925F-16400BC67CEF}"/>
                    </a:ext>
                  </a:extLst>
                </p14:cNvPr>
                <p14:cNvContentPartPr/>
                <p14:nvPr/>
              </p14:nvContentPartPr>
              <p14:xfrm>
                <a:off x="3522928" y="4623836"/>
                <a:ext cx="61560" cy="360"/>
              </p14:xfrm>
            </p:contentPart>
          </mc:Choice>
          <mc:Fallback xmlns="">
            <p:pic>
              <p:nvPicPr>
                <p:cNvPr id="322" name="잉크 321">
                  <a:extLst>
                    <a:ext uri="{FF2B5EF4-FFF2-40B4-BE49-F238E27FC236}">
                      <a16:creationId xmlns:a16="http://schemas.microsoft.com/office/drawing/2014/main" id="{3E639B83-C8EE-4F56-925F-16400BC67CEF}"/>
                    </a:ext>
                  </a:extLst>
                </p:cNvPr>
                <p:cNvPicPr/>
                <p:nvPr/>
              </p:nvPicPr>
              <p:blipFill>
                <a:blip r:embed="rId119"/>
                <a:stretch>
                  <a:fillRect/>
                </a:stretch>
              </p:blipFill>
              <p:spPr>
                <a:xfrm>
                  <a:off x="3513928" y="4614836"/>
                  <a:ext cx="792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323" name="잉크 322">
                  <a:extLst>
                    <a:ext uri="{FF2B5EF4-FFF2-40B4-BE49-F238E27FC236}">
                      <a16:creationId xmlns:a16="http://schemas.microsoft.com/office/drawing/2014/main" id="{056189E1-4FEA-4720-98A9-7BC17687F94C}"/>
                    </a:ext>
                  </a:extLst>
                </p14:cNvPr>
                <p14:cNvContentPartPr/>
                <p14:nvPr/>
              </p14:nvContentPartPr>
              <p14:xfrm>
                <a:off x="3800848" y="4623836"/>
                <a:ext cx="79920" cy="360"/>
              </p14:xfrm>
            </p:contentPart>
          </mc:Choice>
          <mc:Fallback xmlns="">
            <p:pic>
              <p:nvPicPr>
                <p:cNvPr id="323" name="잉크 322">
                  <a:extLst>
                    <a:ext uri="{FF2B5EF4-FFF2-40B4-BE49-F238E27FC236}">
                      <a16:creationId xmlns:a16="http://schemas.microsoft.com/office/drawing/2014/main" id="{056189E1-4FEA-4720-98A9-7BC17687F94C}"/>
                    </a:ext>
                  </a:extLst>
                </p:cNvPr>
                <p:cNvPicPr/>
                <p:nvPr/>
              </p:nvPicPr>
              <p:blipFill>
                <a:blip r:embed="rId111"/>
                <a:stretch>
                  <a:fillRect/>
                </a:stretch>
              </p:blipFill>
              <p:spPr>
                <a:xfrm>
                  <a:off x="3791888" y="4614836"/>
                  <a:ext cx="97481" cy="18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21">
            <p14:nvContentPartPr>
              <p14:cNvPr id="324" name="잉크 323">
                <a:extLst>
                  <a:ext uri="{FF2B5EF4-FFF2-40B4-BE49-F238E27FC236}">
                    <a16:creationId xmlns:a16="http://schemas.microsoft.com/office/drawing/2014/main" id="{5D71946F-160F-4862-9E6C-D5B6DCB1C24F}"/>
                  </a:ext>
                </a:extLst>
              </p14:cNvPr>
              <p14:cNvContentPartPr/>
              <p14:nvPr/>
            </p14:nvContentPartPr>
            <p14:xfrm>
              <a:off x="4258133" y="4821061"/>
              <a:ext cx="33120" cy="360"/>
            </p14:xfrm>
          </p:contentPart>
        </mc:Choice>
        <mc:Fallback xmlns="">
          <p:pic>
            <p:nvPicPr>
              <p:cNvPr id="324" name="잉크 323">
                <a:extLst>
                  <a:ext uri="{FF2B5EF4-FFF2-40B4-BE49-F238E27FC236}">
                    <a16:creationId xmlns:a16="http://schemas.microsoft.com/office/drawing/2014/main" id="{5D71946F-160F-4862-9E6C-D5B6DCB1C24F}"/>
                  </a:ext>
                </a:extLst>
              </p:cNvPr>
              <p:cNvPicPr/>
              <p:nvPr/>
            </p:nvPicPr>
            <p:blipFill>
              <a:blip r:embed="rId103"/>
              <a:stretch>
                <a:fillRect/>
              </a:stretch>
            </p:blipFill>
            <p:spPr>
              <a:xfrm>
                <a:off x="4249133" y="4812061"/>
                <a:ext cx="50760" cy="18000"/>
              </a:xfrm>
              <a:prstGeom prst="rect">
                <a:avLst/>
              </a:prstGeom>
            </p:spPr>
          </p:pic>
        </mc:Fallback>
      </mc:AlternateContent>
      <p:grpSp>
        <p:nvGrpSpPr>
          <p:cNvPr id="325" name="그룹 324">
            <a:extLst>
              <a:ext uri="{FF2B5EF4-FFF2-40B4-BE49-F238E27FC236}">
                <a16:creationId xmlns:a16="http://schemas.microsoft.com/office/drawing/2014/main" id="{F734A0D5-E929-4F68-B78A-77E0FF8C22E3}"/>
              </a:ext>
            </a:extLst>
          </p:cNvPr>
          <p:cNvGrpSpPr/>
          <p:nvPr/>
        </p:nvGrpSpPr>
        <p:grpSpPr>
          <a:xfrm>
            <a:off x="4580693" y="4776421"/>
            <a:ext cx="536040" cy="27360"/>
            <a:chOff x="4419328" y="4579196"/>
            <a:chExt cx="536040" cy="27360"/>
          </a:xfrm>
        </p:grpSpPr>
        <mc:AlternateContent xmlns:mc="http://schemas.openxmlformats.org/markup-compatibility/2006" xmlns:p14="http://schemas.microsoft.com/office/powerpoint/2010/main">
          <mc:Choice Requires="p14">
            <p:contentPart p14:bwMode="auto" r:id="rId122">
              <p14:nvContentPartPr>
                <p14:cNvPr id="326" name="잉크 325">
                  <a:extLst>
                    <a:ext uri="{FF2B5EF4-FFF2-40B4-BE49-F238E27FC236}">
                      <a16:creationId xmlns:a16="http://schemas.microsoft.com/office/drawing/2014/main" id="{47AFE71D-18A8-44AA-8696-C0C7D68366A0}"/>
                    </a:ext>
                  </a:extLst>
                </p14:cNvPr>
                <p14:cNvContentPartPr/>
                <p14:nvPr/>
              </p14:nvContentPartPr>
              <p14:xfrm>
                <a:off x="4419328" y="4606196"/>
                <a:ext cx="70560" cy="360"/>
              </p14:xfrm>
            </p:contentPart>
          </mc:Choice>
          <mc:Fallback xmlns="">
            <p:pic>
              <p:nvPicPr>
                <p:cNvPr id="326" name="잉크 325">
                  <a:extLst>
                    <a:ext uri="{FF2B5EF4-FFF2-40B4-BE49-F238E27FC236}">
                      <a16:creationId xmlns:a16="http://schemas.microsoft.com/office/drawing/2014/main" id="{47AFE71D-18A8-44AA-8696-C0C7D68366A0}"/>
                    </a:ext>
                  </a:extLst>
                </p:cNvPr>
                <p:cNvPicPr/>
                <p:nvPr/>
              </p:nvPicPr>
              <p:blipFill>
                <a:blip r:embed="rId83"/>
                <a:stretch>
                  <a:fillRect/>
                </a:stretch>
              </p:blipFill>
              <p:spPr>
                <a:xfrm>
                  <a:off x="4410328" y="4597196"/>
                  <a:ext cx="882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327" name="잉크 326">
                  <a:extLst>
                    <a:ext uri="{FF2B5EF4-FFF2-40B4-BE49-F238E27FC236}">
                      <a16:creationId xmlns:a16="http://schemas.microsoft.com/office/drawing/2014/main" id="{6B332D11-F6B6-45CD-A4F5-6EF4DAB1314D}"/>
                    </a:ext>
                  </a:extLst>
                </p14:cNvPr>
                <p14:cNvContentPartPr/>
                <p14:nvPr/>
              </p14:nvContentPartPr>
              <p14:xfrm>
                <a:off x="4679608" y="4593236"/>
                <a:ext cx="48240" cy="3960"/>
              </p14:xfrm>
            </p:contentPart>
          </mc:Choice>
          <mc:Fallback xmlns="">
            <p:pic>
              <p:nvPicPr>
                <p:cNvPr id="327" name="잉크 326">
                  <a:extLst>
                    <a:ext uri="{FF2B5EF4-FFF2-40B4-BE49-F238E27FC236}">
                      <a16:creationId xmlns:a16="http://schemas.microsoft.com/office/drawing/2014/main" id="{6B332D11-F6B6-45CD-A4F5-6EF4DAB1314D}"/>
                    </a:ext>
                  </a:extLst>
                </p:cNvPr>
                <p:cNvPicPr/>
                <p:nvPr/>
              </p:nvPicPr>
              <p:blipFill>
                <a:blip r:embed="rId124"/>
                <a:stretch>
                  <a:fillRect/>
                </a:stretch>
              </p:blipFill>
              <p:spPr>
                <a:xfrm>
                  <a:off x="4670540" y="4584236"/>
                  <a:ext cx="66013" cy="2160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328" name="잉크 327">
                  <a:extLst>
                    <a:ext uri="{FF2B5EF4-FFF2-40B4-BE49-F238E27FC236}">
                      <a16:creationId xmlns:a16="http://schemas.microsoft.com/office/drawing/2014/main" id="{3A2F3EF2-9929-4177-B1FD-7C5E0C3081D2}"/>
                    </a:ext>
                  </a:extLst>
                </p14:cNvPr>
                <p14:cNvContentPartPr/>
                <p14:nvPr/>
              </p14:nvContentPartPr>
              <p14:xfrm>
                <a:off x="4903168" y="4579196"/>
                <a:ext cx="52200" cy="360"/>
              </p14:xfrm>
            </p:contentPart>
          </mc:Choice>
          <mc:Fallback xmlns="">
            <p:pic>
              <p:nvPicPr>
                <p:cNvPr id="328" name="잉크 327">
                  <a:extLst>
                    <a:ext uri="{FF2B5EF4-FFF2-40B4-BE49-F238E27FC236}">
                      <a16:creationId xmlns:a16="http://schemas.microsoft.com/office/drawing/2014/main" id="{3A2F3EF2-9929-4177-B1FD-7C5E0C3081D2}"/>
                    </a:ext>
                  </a:extLst>
                </p:cNvPr>
                <p:cNvPicPr/>
                <p:nvPr/>
              </p:nvPicPr>
              <p:blipFill>
                <a:blip r:embed="rId100"/>
                <a:stretch>
                  <a:fillRect/>
                </a:stretch>
              </p:blipFill>
              <p:spPr>
                <a:xfrm>
                  <a:off x="4894168" y="4570196"/>
                  <a:ext cx="69840" cy="18000"/>
                </a:xfrm>
                <a:prstGeom prst="rect">
                  <a:avLst/>
                </a:prstGeom>
              </p:spPr>
            </p:pic>
          </mc:Fallback>
        </mc:AlternateContent>
      </p:grpSp>
      <p:grpSp>
        <p:nvGrpSpPr>
          <p:cNvPr id="329" name="그룹 328">
            <a:extLst>
              <a:ext uri="{FF2B5EF4-FFF2-40B4-BE49-F238E27FC236}">
                <a16:creationId xmlns:a16="http://schemas.microsoft.com/office/drawing/2014/main" id="{3ADD1ED8-286B-4FD9-8514-72334BA54683}"/>
              </a:ext>
            </a:extLst>
          </p:cNvPr>
          <p:cNvGrpSpPr/>
          <p:nvPr/>
        </p:nvGrpSpPr>
        <p:grpSpPr>
          <a:xfrm>
            <a:off x="5280173" y="3915661"/>
            <a:ext cx="161640" cy="9000"/>
            <a:chOff x="5118808" y="3718436"/>
            <a:chExt cx="161640" cy="9000"/>
          </a:xfrm>
        </p:grpSpPr>
        <mc:AlternateContent xmlns:mc="http://schemas.openxmlformats.org/markup-compatibility/2006" xmlns:p14="http://schemas.microsoft.com/office/powerpoint/2010/main">
          <mc:Choice Requires="p14">
            <p:contentPart p14:bwMode="auto" r:id="rId126">
              <p14:nvContentPartPr>
                <p14:cNvPr id="330" name="잉크 329">
                  <a:extLst>
                    <a:ext uri="{FF2B5EF4-FFF2-40B4-BE49-F238E27FC236}">
                      <a16:creationId xmlns:a16="http://schemas.microsoft.com/office/drawing/2014/main" id="{E07E9F90-1B13-4528-992F-DC3EBF7981A2}"/>
                    </a:ext>
                  </a:extLst>
                </p14:cNvPr>
                <p14:cNvContentPartPr/>
                <p14:nvPr/>
              </p14:nvContentPartPr>
              <p14:xfrm>
                <a:off x="5118808" y="3727076"/>
                <a:ext cx="24480" cy="360"/>
              </p14:xfrm>
            </p:contentPart>
          </mc:Choice>
          <mc:Fallback xmlns="">
            <p:pic>
              <p:nvPicPr>
                <p:cNvPr id="330" name="잉크 329">
                  <a:extLst>
                    <a:ext uri="{FF2B5EF4-FFF2-40B4-BE49-F238E27FC236}">
                      <a16:creationId xmlns:a16="http://schemas.microsoft.com/office/drawing/2014/main" id="{E07E9F90-1B13-4528-992F-DC3EBF7981A2}"/>
                    </a:ext>
                  </a:extLst>
                </p:cNvPr>
                <p:cNvPicPr/>
                <p:nvPr/>
              </p:nvPicPr>
              <p:blipFill>
                <a:blip r:embed="rId79"/>
                <a:stretch>
                  <a:fillRect/>
                </a:stretch>
              </p:blipFill>
              <p:spPr>
                <a:xfrm>
                  <a:off x="5109938" y="3718076"/>
                  <a:ext cx="41864"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331" name="잉크 330">
                  <a:extLst>
                    <a:ext uri="{FF2B5EF4-FFF2-40B4-BE49-F238E27FC236}">
                      <a16:creationId xmlns:a16="http://schemas.microsoft.com/office/drawing/2014/main" id="{B352BBC7-A8FF-4030-9D43-7A654F4AB166}"/>
                    </a:ext>
                  </a:extLst>
                </p14:cNvPr>
                <p14:cNvContentPartPr/>
                <p14:nvPr/>
              </p14:nvContentPartPr>
              <p14:xfrm>
                <a:off x="5280088" y="3718436"/>
                <a:ext cx="360" cy="360"/>
              </p14:xfrm>
            </p:contentPart>
          </mc:Choice>
          <mc:Fallback xmlns="">
            <p:pic>
              <p:nvPicPr>
                <p:cNvPr id="331" name="잉크 330">
                  <a:extLst>
                    <a:ext uri="{FF2B5EF4-FFF2-40B4-BE49-F238E27FC236}">
                      <a16:creationId xmlns:a16="http://schemas.microsoft.com/office/drawing/2014/main" id="{B352BBC7-A8FF-4030-9D43-7A654F4AB166}"/>
                    </a:ext>
                  </a:extLst>
                </p:cNvPr>
                <p:cNvPicPr/>
                <p:nvPr/>
              </p:nvPicPr>
              <p:blipFill>
                <a:blip r:embed="rId34"/>
                <a:stretch>
                  <a:fillRect/>
                </a:stretch>
              </p:blipFill>
              <p:spPr>
                <a:xfrm>
                  <a:off x="5271088" y="3709436"/>
                  <a:ext cx="18000" cy="18000"/>
                </a:xfrm>
                <a:prstGeom prst="rect">
                  <a:avLst/>
                </a:prstGeom>
              </p:spPr>
            </p:pic>
          </mc:Fallback>
        </mc:AlternateContent>
      </p:grpSp>
      <p:grpSp>
        <p:nvGrpSpPr>
          <p:cNvPr id="332" name="그룹 331">
            <a:extLst>
              <a:ext uri="{FF2B5EF4-FFF2-40B4-BE49-F238E27FC236}">
                <a16:creationId xmlns:a16="http://schemas.microsoft.com/office/drawing/2014/main" id="{7F729056-2A01-40FB-AAEF-C32F4E8C8CFF}"/>
              </a:ext>
            </a:extLst>
          </p:cNvPr>
          <p:cNvGrpSpPr/>
          <p:nvPr/>
        </p:nvGrpSpPr>
        <p:grpSpPr>
          <a:xfrm>
            <a:off x="5343173" y="4749061"/>
            <a:ext cx="1209240" cy="765360"/>
            <a:chOff x="5181808" y="4551836"/>
            <a:chExt cx="1209240" cy="765360"/>
          </a:xfrm>
        </p:grpSpPr>
        <mc:AlternateContent xmlns:mc="http://schemas.openxmlformats.org/markup-compatibility/2006" xmlns:p14="http://schemas.microsoft.com/office/powerpoint/2010/main">
          <mc:Choice Requires="p14">
            <p:contentPart p14:bwMode="auto" r:id="rId128">
              <p14:nvContentPartPr>
                <p14:cNvPr id="333" name="잉크 332">
                  <a:extLst>
                    <a:ext uri="{FF2B5EF4-FFF2-40B4-BE49-F238E27FC236}">
                      <a16:creationId xmlns:a16="http://schemas.microsoft.com/office/drawing/2014/main" id="{C9178CC3-6BF0-484E-A713-84B451DCCCD9}"/>
                    </a:ext>
                  </a:extLst>
                </p14:cNvPr>
                <p14:cNvContentPartPr/>
                <p14:nvPr/>
              </p14:nvContentPartPr>
              <p14:xfrm>
                <a:off x="5181808" y="4551836"/>
                <a:ext cx="33120" cy="360"/>
              </p14:xfrm>
            </p:contentPart>
          </mc:Choice>
          <mc:Fallback xmlns="">
            <p:pic>
              <p:nvPicPr>
                <p:cNvPr id="333" name="잉크 332">
                  <a:extLst>
                    <a:ext uri="{FF2B5EF4-FFF2-40B4-BE49-F238E27FC236}">
                      <a16:creationId xmlns:a16="http://schemas.microsoft.com/office/drawing/2014/main" id="{C9178CC3-6BF0-484E-A713-84B451DCCCD9}"/>
                    </a:ext>
                  </a:extLst>
                </p:cNvPr>
                <p:cNvPicPr/>
                <p:nvPr/>
              </p:nvPicPr>
              <p:blipFill>
                <a:blip r:embed="rId103"/>
                <a:stretch>
                  <a:fillRect/>
                </a:stretch>
              </p:blipFill>
              <p:spPr>
                <a:xfrm>
                  <a:off x="5172808" y="4542836"/>
                  <a:ext cx="5076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334" name="잉크 333">
                  <a:extLst>
                    <a:ext uri="{FF2B5EF4-FFF2-40B4-BE49-F238E27FC236}">
                      <a16:creationId xmlns:a16="http://schemas.microsoft.com/office/drawing/2014/main" id="{370EE87E-5FB3-4878-B9A3-9D91C798C027}"/>
                    </a:ext>
                  </a:extLst>
                </p14:cNvPr>
                <p14:cNvContentPartPr/>
                <p14:nvPr/>
              </p14:nvContentPartPr>
              <p14:xfrm>
                <a:off x="5343088" y="4551836"/>
                <a:ext cx="1800" cy="360"/>
              </p14:xfrm>
            </p:contentPart>
          </mc:Choice>
          <mc:Fallback xmlns="">
            <p:pic>
              <p:nvPicPr>
                <p:cNvPr id="334" name="잉크 333">
                  <a:extLst>
                    <a:ext uri="{FF2B5EF4-FFF2-40B4-BE49-F238E27FC236}">
                      <a16:creationId xmlns:a16="http://schemas.microsoft.com/office/drawing/2014/main" id="{370EE87E-5FB3-4878-B9A3-9D91C798C027}"/>
                    </a:ext>
                  </a:extLst>
                </p:cNvPr>
                <p:cNvPicPr/>
                <p:nvPr/>
              </p:nvPicPr>
              <p:blipFill>
                <a:blip r:embed="rId34"/>
                <a:stretch>
                  <a:fillRect/>
                </a:stretch>
              </p:blipFill>
              <p:spPr>
                <a:xfrm>
                  <a:off x="5335588" y="4542836"/>
                  <a:ext cx="165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335" name="잉크 334">
                  <a:extLst>
                    <a:ext uri="{FF2B5EF4-FFF2-40B4-BE49-F238E27FC236}">
                      <a16:creationId xmlns:a16="http://schemas.microsoft.com/office/drawing/2014/main" id="{0D3D861B-BF1F-4D32-AA39-99AA424DBAD3}"/>
                    </a:ext>
                  </a:extLst>
                </p14:cNvPr>
                <p14:cNvContentPartPr/>
                <p14:nvPr/>
              </p14:nvContentPartPr>
              <p14:xfrm>
                <a:off x="5333728" y="4560836"/>
                <a:ext cx="172080" cy="756360"/>
              </p14:xfrm>
            </p:contentPart>
          </mc:Choice>
          <mc:Fallback xmlns="">
            <p:pic>
              <p:nvPicPr>
                <p:cNvPr id="335" name="잉크 334">
                  <a:extLst>
                    <a:ext uri="{FF2B5EF4-FFF2-40B4-BE49-F238E27FC236}">
                      <a16:creationId xmlns:a16="http://schemas.microsoft.com/office/drawing/2014/main" id="{0D3D861B-BF1F-4D32-AA39-99AA424DBAD3}"/>
                    </a:ext>
                  </a:extLst>
                </p:cNvPr>
                <p:cNvPicPr/>
                <p:nvPr/>
              </p:nvPicPr>
              <p:blipFill>
                <a:blip r:embed="rId131"/>
                <a:stretch>
                  <a:fillRect/>
                </a:stretch>
              </p:blipFill>
              <p:spPr>
                <a:xfrm>
                  <a:off x="5324728" y="4551836"/>
                  <a:ext cx="189720" cy="77400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336" name="잉크 335">
                  <a:extLst>
                    <a:ext uri="{FF2B5EF4-FFF2-40B4-BE49-F238E27FC236}">
                      <a16:creationId xmlns:a16="http://schemas.microsoft.com/office/drawing/2014/main" id="{4BF74A6C-0AB9-4172-AB50-F930A7F487BC}"/>
                    </a:ext>
                  </a:extLst>
                </p14:cNvPr>
                <p14:cNvContentPartPr/>
                <p14:nvPr/>
              </p14:nvContentPartPr>
              <p14:xfrm>
                <a:off x="5629288" y="4827956"/>
                <a:ext cx="75240" cy="83880"/>
              </p14:xfrm>
            </p:contentPart>
          </mc:Choice>
          <mc:Fallback xmlns="">
            <p:pic>
              <p:nvPicPr>
                <p:cNvPr id="336" name="잉크 335">
                  <a:extLst>
                    <a:ext uri="{FF2B5EF4-FFF2-40B4-BE49-F238E27FC236}">
                      <a16:creationId xmlns:a16="http://schemas.microsoft.com/office/drawing/2014/main" id="{4BF74A6C-0AB9-4172-AB50-F930A7F487BC}"/>
                    </a:ext>
                  </a:extLst>
                </p:cNvPr>
                <p:cNvPicPr/>
                <p:nvPr/>
              </p:nvPicPr>
              <p:blipFill>
                <a:blip r:embed="rId133"/>
                <a:stretch>
                  <a:fillRect/>
                </a:stretch>
              </p:blipFill>
              <p:spPr>
                <a:xfrm>
                  <a:off x="5620288" y="4818956"/>
                  <a:ext cx="92880" cy="10152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337" name="잉크 336">
                  <a:extLst>
                    <a:ext uri="{FF2B5EF4-FFF2-40B4-BE49-F238E27FC236}">
                      <a16:creationId xmlns:a16="http://schemas.microsoft.com/office/drawing/2014/main" id="{32DBF4B6-B835-4C7A-B36F-B7D938F216CF}"/>
                    </a:ext>
                  </a:extLst>
                </p14:cNvPr>
                <p14:cNvContentPartPr/>
                <p14:nvPr/>
              </p14:nvContentPartPr>
              <p14:xfrm>
                <a:off x="5790928" y="4919756"/>
                <a:ext cx="1800" cy="360"/>
              </p14:xfrm>
            </p:contentPart>
          </mc:Choice>
          <mc:Fallback xmlns="">
            <p:pic>
              <p:nvPicPr>
                <p:cNvPr id="337" name="잉크 336">
                  <a:extLst>
                    <a:ext uri="{FF2B5EF4-FFF2-40B4-BE49-F238E27FC236}">
                      <a16:creationId xmlns:a16="http://schemas.microsoft.com/office/drawing/2014/main" id="{32DBF4B6-B835-4C7A-B36F-B7D938F216CF}"/>
                    </a:ext>
                  </a:extLst>
                </p:cNvPr>
                <p:cNvPicPr/>
                <p:nvPr/>
              </p:nvPicPr>
              <p:blipFill>
                <a:blip r:embed="rId34"/>
                <a:stretch>
                  <a:fillRect/>
                </a:stretch>
              </p:blipFill>
              <p:spPr>
                <a:xfrm>
                  <a:off x="5781928" y="4910756"/>
                  <a:ext cx="194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338" name="잉크 337">
                  <a:extLst>
                    <a:ext uri="{FF2B5EF4-FFF2-40B4-BE49-F238E27FC236}">
                      <a16:creationId xmlns:a16="http://schemas.microsoft.com/office/drawing/2014/main" id="{59BEB140-919F-4370-B2BF-7D153475C535}"/>
                    </a:ext>
                  </a:extLst>
                </p14:cNvPr>
                <p14:cNvContentPartPr/>
                <p14:nvPr/>
              </p14:nvContentPartPr>
              <p14:xfrm>
                <a:off x="5896408" y="4812116"/>
                <a:ext cx="81720" cy="117720"/>
              </p14:xfrm>
            </p:contentPart>
          </mc:Choice>
          <mc:Fallback xmlns="">
            <p:pic>
              <p:nvPicPr>
                <p:cNvPr id="338" name="잉크 337">
                  <a:extLst>
                    <a:ext uri="{FF2B5EF4-FFF2-40B4-BE49-F238E27FC236}">
                      <a16:creationId xmlns:a16="http://schemas.microsoft.com/office/drawing/2014/main" id="{59BEB140-919F-4370-B2BF-7D153475C535}"/>
                    </a:ext>
                  </a:extLst>
                </p:cNvPr>
                <p:cNvPicPr/>
                <p:nvPr/>
              </p:nvPicPr>
              <p:blipFill>
                <a:blip r:embed="rId136"/>
                <a:stretch>
                  <a:fillRect/>
                </a:stretch>
              </p:blipFill>
              <p:spPr>
                <a:xfrm>
                  <a:off x="5887408" y="4803116"/>
                  <a:ext cx="99360" cy="13536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339" name="잉크 338">
                  <a:extLst>
                    <a:ext uri="{FF2B5EF4-FFF2-40B4-BE49-F238E27FC236}">
                      <a16:creationId xmlns:a16="http://schemas.microsoft.com/office/drawing/2014/main" id="{7D3AE39C-FD26-4496-B2D9-BE002CF11261}"/>
                    </a:ext>
                  </a:extLst>
                </p14:cNvPr>
                <p14:cNvContentPartPr/>
                <p14:nvPr/>
              </p14:nvContentPartPr>
              <p14:xfrm>
                <a:off x="5943568" y="4838756"/>
                <a:ext cx="360" cy="152280"/>
              </p14:xfrm>
            </p:contentPart>
          </mc:Choice>
          <mc:Fallback xmlns="">
            <p:pic>
              <p:nvPicPr>
                <p:cNvPr id="339" name="잉크 338">
                  <a:extLst>
                    <a:ext uri="{FF2B5EF4-FFF2-40B4-BE49-F238E27FC236}">
                      <a16:creationId xmlns:a16="http://schemas.microsoft.com/office/drawing/2014/main" id="{7D3AE39C-FD26-4496-B2D9-BE002CF11261}"/>
                    </a:ext>
                  </a:extLst>
                </p:cNvPr>
                <p:cNvPicPr/>
                <p:nvPr/>
              </p:nvPicPr>
              <p:blipFill>
                <a:blip r:embed="rId138"/>
                <a:stretch>
                  <a:fillRect/>
                </a:stretch>
              </p:blipFill>
              <p:spPr>
                <a:xfrm>
                  <a:off x="5934568" y="4829756"/>
                  <a:ext cx="18000" cy="16992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340" name="잉크 339">
                  <a:extLst>
                    <a:ext uri="{FF2B5EF4-FFF2-40B4-BE49-F238E27FC236}">
                      <a16:creationId xmlns:a16="http://schemas.microsoft.com/office/drawing/2014/main" id="{BA667CE3-D49E-4905-BF34-B1237F33862D}"/>
                    </a:ext>
                  </a:extLst>
                </p14:cNvPr>
                <p14:cNvContentPartPr/>
                <p14:nvPr/>
              </p14:nvContentPartPr>
              <p14:xfrm>
                <a:off x="6077488" y="4865756"/>
                <a:ext cx="61560" cy="360"/>
              </p14:xfrm>
            </p:contentPart>
          </mc:Choice>
          <mc:Fallback xmlns="">
            <p:pic>
              <p:nvPicPr>
                <p:cNvPr id="340" name="잉크 339">
                  <a:extLst>
                    <a:ext uri="{FF2B5EF4-FFF2-40B4-BE49-F238E27FC236}">
                      <a16:creationId xmlns:a16="http://schemas.microsoft.com/office/drawing/2014/main" id="{BA667CE3-D49E-4905-BF34-B1237F33862D}"/>
                    </a:ext>
                  </a:extLst>
                </p:cNvPr>
                <p:cNvPicPr/>
                <p:nvPr/>
              </p:nvPicPr>
              <p:blipFill>
                <a:blip r:embed="rId119"/>
                <a:stretch>
                  <a:fillRect/>
                </a:stretch>
              </p:blipFill>
              <p:spPr>
                <a:xfrm>
                  <a:off x="6068488" y="4856756"/>
                  <a:ext cx="792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341" name="잉크 340">
                  <a:extLst>
                    <a:ext uri="{FF2B5EF4-FFF2-40B4-BE49-F238E27FC236}">
                      <a16:creationId xmlns:a16="http://schemas.microsoft.com/office/drawing/2014/main" id="{24D87EDC-CC04-4F19-91B3-DFED980EAC8C}"/>
                    </a:ext>
                  </a:extLst>
                </p14:cNvPr>
                <p14:cNvContentPartPr/>
                <p14:nvPr/>
              </p14:nvContentPartPr>
              <p14:xfrm>
                <a:off x="6077488" y="4928756"/>
                <a:ext cx="61560" cy="360"/>
              </p14:xfrm>
            </p:contentPart>
          </mc:Choice>
          <mc:Fallback xmlns="">
            <p:pic>
              <p:nvPicPr>
                <p:cNvPr id="341" name="잉크 340">
                  <a:extLst>
                    <a:ext uri="{FF2B5EF4-FFF2-40B4-BE49-F238E27FC236}">
                      <a16:creationId xmlns:a16="http://schemas.microsoft.com/office/drawing/2014/main" id="{24D87EDC-CC04-4F19-91B3-DFED980EAC8C}"/>
                    </a:ext>
                  </a:extLst>
                </p:cNvPr>
                <p:cNvPicPr/>
                <p:nvPr/>
              </p:nvPicPr>
              <p:blipFill>
                <a:blip r:embed="rId119"/>
                <a:stretch>
                  <a:fillRect/>
                </a:stretch>
              </p:blipFill>
              <p:spPr>
                <a:xfrm>
                  <a:off x="6068488" y="4919756"/>
                  <a:ext cx="792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342" name="잉크 341">
                  <a:extLst>
                    <a:ext uri="{FF2B5EF4-FFF2-40B4-BE49-F238E27FC236}">
                      <a16:creationId xmlns:a16="http://schemas.microsoft.com/office/drawing/2014/main" id="{42F132D4-3F8E-4441-857D-30DEF6DA316A}"/>
                    </a:ext>
                  </a:extLst>
                </p14:cNvPr>
                <p14:cNvContentPartPr/>
                <p14:nvPr/>
              </p14:nvContentPartPr>
              <p14:xfrm>
                <a:off x="6256408" y="4803116"/>
                <a:ext cx="134640" cy="234360"/>
              </p14:xfrm>
            </p:contentPart>
          </mc:Choice>
          <mc:Fallback xmlns="">
            <p:pic>
              <p:nvPicPr>
                <p:cNvPr id="342" name="잉크 341">
                  <a:extLst>
                    <a:ext uri="{FF2B5EF4-FFF2-40B4-BE49-F238E27FC236}">
                      <a16:creationId xmlns:a16="http://schemas.microsoft.com/office/drawing/2014/main" id="{42F132D4-3F8E-4441-857D-30DEF6DA316A}"/>
                    </a:ext>
                  </a:extLst>
                </p:cNvPr>
                <p:cNvPicPr/>
                <p:nvPr/>
              </p:nvPicPr>
              <p:blipFill>
                <a:blip r:embed="rId142"/>
                <a:stretch>
                  <a:fillRect/>
                </a:stretch>
              </p:blipFill>
              <p:spPr>
                <a:xfrm>
                  <a:off x="6247384" y="4794116"/>
                  <a:ext cx="152327" cy="252000"/>
                </a:xfrm>
                <a:prstGeom prst="rect">
                  <a:avLst/>
                </a:prstGeom>
              </p:spPr>
            </p:pic>
          </mc:Fallback>
        </mc:AlternateContent>
      </p:grpSp>
      <p:grpSp>
        <p:nvGrpSpPr>
          <p:cNvPr id="343" name="그룹 342">
            <a:extLst>
              <a:ext uri="{FF2B5EF4-FFF2-40B4-BE49-F238E27FC236}">
                <a16:creationId xmlns:a16="http://schemas.microsoft.com/office/drawing/2014/main" id="{9AF80B2F-359A-4394-A8EA-F7DFC832C421}"/>
              </a:ext>
            </a:extLst>
          </p:cNvPr>
          <p:cNvGrpSpPr/>
          <p:nvPr/>
        </p:nvGrpSpPr>
        <p:grpSpPr>
          <a:xfrm>
            <a:off x="572813" y="4812061"/>
            <a:ext cx="438840" cy="169560"/>
            <a:chOff x="411448" y="4614836"/>
            <a:chExt cx="438840" cy="169560"/>
          </a:xfrm>
        </p:grpSpPr>
        <mc:AlternateContent xmlns:mc="http://schemas.openxmlformats.org/markup-compatibility/2006" xmlns:p14="http://schemas.microsoft.com/office/powerpoint/2010/main">
          <mc:Choice Requires="p14">
            <p:contentPart p14:bwMode="auto" r:id="rId143">
              <p14:nvContentPartPr>
                <p14:cNvPr id="344" name="잉크 343">
                  <a:extLst>
                    <a:ext uri="{FF2B5EF4-FFF2-40B4-BE49-F238E27FC236}">
                      <a16:creationId xmlns:a16="http://schemas.microsoft.com/office/drawing/2014/main" id="{77ADA43E-673B-4FE8-9DD1-622F6B548975}"/>
                    </a:ext>
                  </a:extLst>
                </p14:cNvPr>
                <p14:cNvContentPartPr/>
                <p14:nvPr/>
              </p14:nvContentPartPr>
              <p14:xfrm>
                <a:off x="411448" y="4614836"/>
                <a:ext cx="90720" cy="90360"/>
              </p14:xfrm>
            </p:contentPart>
          </mc:Choice>
          <mc:Fallback xmlns="">
            <p:pic>
              <p:nvPicPr>
                <p:cNvPr id="344" name="잉크 343">
                  <a:extLst>
                    <a:ext uri="{FF2B5EF4-FFF2-40B4-BE49-F238E27FC236}">
                      <a16:creationId xmlns:a16="http://schemas.microsoft.com/office/drawing/2014/main" id="{77ADA43E-673B-4FE8-9DD1-622F6B548975}"/>
                    </a:ext>
                  </a:extLst>
                </p:cNvPr>
                <p:cNvPicPr/>
                <p:nvPr/>
              </p:nvPicPr>
              <p:blipFill>
                <a:blip r:embed="rId144"/>
                <a:stretch>
                  <a:fillRect/>
                </a:stretch>
              </p:blipFill>
              <p:spPr>
                <a:xfrm>
                  <a:off x="402448" y="4605872"/>
                  <a:ext cx="108360" cy="10793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345" name="잉크 344">
                  <a:extLst>
                    <a:ext uri="{FF2B5EF4-FFF2-40B4-BE49-F238E27FC236}">
                      <a16:creationId xmlns:a16="http://schemas.microsoft.com/office/drawing/2014/main" id="{E46549CC-9752-4D48-896D-DFEA7E80389C}"/>
                    </a:ext>
                  </a:extLst>
                </p14:cNvPr>
                <p14:cNvContentPartPr/>
                <p14:nvPr/>
              </p14:nvContentPartPr>
              <p14:xfrm>
                <a:off x="609808" y="4731476"/>
                <a:ext cx="360" cy="360"/>
              </p14:xfrm>
            </p:contentPart>
          </mc:Choice>
          <mc:Fallback xmlns="">
            <p:pic>
              <p:nvPicPr>
                <p:cNvPr id="345" name="잉크 344">
                  <a:extLst>
                    <a:ext uri="{FF2B5EF4-FFF2-40B4-BE49-F238E27FC236}">
                      <a16:creationId xmlns:a16="http://schemas.microsoft.com/office/drawing/2014/main" id="{E46549CC-9752-4D48-896D-DFEA7E80389C}"/>
                    </a:ext>
                  </a:extLst>
                </p:cNvPr>
                <p:cNvPicPr/>
                <p:nvPr/>
              </p:nvPicPr>
              <p:blipFill>
                <a:blip r:embed="rId34"/>
                <a:stretch>
                  <a:fillRect/>
                </a:stretch>
              </p:blipFill>
              <p:spPr>
                <a:xfrm>
                  <a:off x="600808" y="4722476"/>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346" name="잉크 345">
                  <a:extLst>
                    <a:ext uri="{FF2B5EF4-FFF2-40B4-BE49-F238E27FC236}">
                      <a16:creationId xmlns:a16="http://schemas.microsoft.com/office/drawing/2014/main" id="{E05C11E4-B226-460C-B7C5-7C67B9B835DA}"/>
                    </a:ext>
                  </a:extLst>
                </p14:cNvPr>
                <p14:cNvContentPartPr/>
                <p14:nvPr/>
              </p14:nvContentPartPr>
              <p14:xfrm>
                <a:off x="727528" y="4632476"/>
                <a:ext cx="122760" cy="117360"/>
              </p14:xfrm>
            </p:contentPart>
          </mc:Choice>
          <mc:Fallback xmlns="">
            <p:pic>
              <p:nvPicPr>
                <p:cNvPr id="346" name="잉크 345">
                  <a:extLst>
                    <a:ext uri="{FF2B5EF4-FFF2-40B4-BE49-F238E27FC236}">
                      <a16:creationId xmlns:a16="http://schemas.microsoft.com/office/drawing/2014/main" id="{E05C11E4-B226-460C-B7C5-7C67B9B835DA}"/>
                    </a:ext>
                  </a:extLst>
                </p:cNvPr>
                <p:cNvPicPr/>
                <p:nvPr/>
              </p:nvPicPr>
              <p:blipFill>
                <a:blip r:embed="rId147"/>
                <a:stretch>
                  <a:fillRect/>
                </a:stretch>
              </p:blipFill>
              <p:spPr>
                <a:xfrm>
                  <a:off x="718528" y="4623448"/>
                  <a:ext cx="140400" cy="135054"/>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347" name="잉크 346">
                  <a:extLst>
                    <a:ext uri="{FF2B5EF4-FFF2-40B4-BE49-F238E27FC236}">
                      <a16:creationId xmlns:a16="http://schemas.microsoft.com/office/drawing/2014/main" id="{917CE989-65FA-4F86-861B-C43B269D59FA}"/>
                    </a:ext>
                  </a:extLst>
                </p14:cNvPr>
                <p14:cNvContentPartPr/>
                <p14:nvPr/>
              </p14:nvContentPartPr>
              <p14:xfrm>
                <a:off x="797368" y="4641476"/>
                <a:ext cx="360" cy="142920"/>
              </p14:xfrm>
            </p:contentPart>
          </mc:Choice>
          <mc:Fallback xmlns="">
            <p:pic>
              <p:nvPicPr>
                <p:cNvPr id="347" name="잉크 346">
                  <a:extLst>
                    <a:ext uri="{FF2B5EF4-FFF2-40B4-BE49-F238E27FC236}">
                      <a16:creationId xmlns:a16="http://schemas.microsoft.com/office/drawing/2014/main" id="{917CE989-65FA-4F86-861B-C43B269D59FA}"/>
                    </a:ext>
                  </a:extLst>
                </p:cNvPr>
                <p:cNvPicPr/>
                <p:nvPr/>
              </p:nvPicPr>
              <p:blipFill>
                <a:blip r:embed="rId149"/>
                <a:stretch>
                  <a:fillRect/>
                </a:stretch>
              </p:blipFill>
              <p:spPr>
                <a:xfrm>
                  <a:off x="788368" y="4632499"/>
                  <a:ext cx="18000" cy="160516"/>
                </a:xfrm>
                <a:prstGeom prst="rect">
                  <a:avLst/>
                </a:prstGeom>
              </p:spPr>
            </p:pic>
          </mc:Fallback>
        </mc:AlternateContent>
      </p:grpSp>
      <p:grpSp>
        <p:nvGrpSpPr>
          <p:cNvPr id="348" name="그룹 347">
            <a:extLst>
              <a:ext uri="{FF2B5EF4-FFF2-40B4-BE49-F238E27FC236}">
                <a16:creationId xmlns:a16="http://schemas.microsoft.com/office/drawing/2014/main" id="{F150EEC6-7A74-4A2E-9D3F-E94ABAAB86C5}"/>
              </a:ext>
            </a:extLst>
          </p:cNvPr>
          <p:cNvGrpSpPr/>
          <p:nvPr/>
        </p:nvGrpSpPr>
        <p:grpSpPr>
          <a:xfrm>
            <a:off x="554093" y="3915661"/>
            <a:ext cx="324000" cy="179280"/>
            <a:chOff x="392728" y="3718436"/>
            <a:chExt cx="324000" cy="179280"/>
          </a:xfrm>
        </p:grpSpPr>
        <mc:AlternateContent xmlns:mc="http://schemas.openxmlformats.org/markup-compatibility/2006" xmlns:p14="http://schemas.microsoft.com/office/powerpoint/2010/main">
          <mc:Choice Requires="p14">
            <p:contentPart p14:bwMode="auto" r:id="rId150">
              <p14:nvContentPartPr>
                <p14:cNvPr id="349" name="잉크 348">
                  <a:extLst>
                    <a:ext uri="{FF2B5EF4-FFF2-40B4-BE49-F238E27FC236}">
                      <a16:creationId xmlns:a16="http://schemas.microsoft.com/office/drawing/2014/main" id="{96A26D90-86D7-4A74-9B63-A820A8C3E526}"/>
                    </a:ext>
                  </a:extLst>
                </p14:cNvPr>
                <p14:cNvContentPartPr/>
                <p14:nvPr/>
              </p14:nvContentPartPr>
              <p14:xfrm>
                <a:off x="392728" y="3745436"/>
                <a:ext cx="66960" cy="70920"/>
              </p14:xfrm>
            </p:contentPart>
          </mc:Choice>
          <mc:Fallback xmlns="">
            <p:pic>
              <p:nvPicPr>
                <p:cNvPr id="349" name="잉크 348">
                  <a:extLst>
                    <a:ext uri="{FF2B5EF4-FFF2-40B4-BE49-F238E27FC236}">
                      <a16:creationId xmlns:a16="http://schemas.microsoft.com/office/drawing/2014/main" id="{96A26D90-86D7-4A74-9B63-A820A8C3E526}"/>
                    </a:ext>
                  </a:extLst>
                </p:cNvPr>
                <p:cNvPicPr/>
                <p:nvPr/>
              </p:nvPicPr>
              <p:blipFill>
                <a:blip r:embed="rId151"/>
                <a:stretch>
                  <a:fillRect/>
                </a:stretch>
              </p:blipFill>
              <p:spPr>
                <a:xfrm>
                  <a:off x="383679" y="3736436"/>
                  <a:ext cx="84695" cy="8856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350" name="잉크 349">
                  <a:extLst>
                    <a:ext uri="{FF2B5EF4-FFF2-40B4-BE49-F238E27FC236}">
                      <a16:creationId xmlns:a16="http://schemas.microsoft.com/office/drawing/2014/main" id="{F5AEBF62-641B-4A9C-9617-4DE42F7D3AD0}"/>
                    </a:ext>
                  </a:extLst>
                </p14:cNvPr>
                <p14:cNvContentPartPr/>
                <p14:nvPr/>
              </p14:nvContentPartPr>
              <p14:xfrm>
                <a:off x="529168" y="3835076"/>
                <a:ext cx="360" cy="360"/>
              </p14:xfrm>
            </p:contentPart>
          </mc:Choice>
          <mc:Fallback xmlns="">
            <p:pic>
              <p:nvPicPr>
                <p:cNvPr id="350" name="잉크 349">
                  <a:extLst>
                    <a:ext uri="{FF2B5EF4-FFF2-40B4-BE49-F238E27FC236}">
                      <a16:creationId xmlns:a16="http://schemas.microsoft.com/office/drawing/2014/main" id="{F5AEBF62-641B-4A9C-9617-4DE42F7D3AD0}"/>
                    </a:ext>
                  </a:extLst>
                </p:cNvPr>
                <p:cNvPicPr/>
                <p:nvPr/>
              </p:nvPicPr>
              <p:blipFill>
                <a:blip r:embed="rId34"/>
                <a:stretch>
                  <a:fillRect/>
                </a:stretch>
              </p:blipFill>
              <p:spPr>
                <a:xfrm>
                  <a:off x="520168" y="3826076"/>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351" name="잉크 350">
                  <a:extLst>
                    <a:ext uri="{FF2B5EF4-FFF2-40B4-BE49-F238E27FC236}">
                      <a16:creationId xmlns:a16="http://schemas.microsoft.com/office/drawing/2014/main" id="{DE04117F-C098-4D3D-804F-C6EB2F66A01E}"/>
                    </a:ext>
                  </a:extLst>
                </p14:cNvPr>
                <p14:cNvContentPartPr/>
                <p14:nvPr/>
              </p14:nvContentPartPr>
              <p14:xfrm>
                <a:off x="644728" y="3718436"/>
                <a:ext cx="72000" cy="179280"/>
              </p14:xfrm>
            </p:contentPart>
          </mc:Choice>
          <mc:Fallback xmlns="">
            <p:pic>
              <p:nvPicPr>
                <p:cNvPr id="351" name="잉크 350">
                  <a:extLst>
                    <a:ext uri="{FF2B5EF4-FFF2-40B4-BE49-F238E27FC236}">
                      <a16:creationId xmlns:a16="http://schemas.microsoft.com/office/drawing/2014/main" id="{DE04117F-C098-4D3D-804F-C6EB2F66A01E}"/>
                    </a:ext>
                  </a:extLst>
                </p:cNvPr>
                <p:cNvPicPr/>
                <p:nvPr/>
              </p:nvPicPr>
              <p:blipFill>
                <a:blip r:embed="rId154"/>
                <a:stretch>
                  <a:fillRect/>
                </a:stretch>
              </p:blipFill>
              <p:spPr>
                <a:xfrm>
                  <a:off x="635728" y="3709418"/>
                  <a:ext cx="89640" cy="196955"/>
                </a:xfrm>
                <a:prstGeom prst="rect">
                  <a:avLst/>
                </a:prstGeom>
              </p:spPr>
            </p:pic>
          </mc:Fallback>
        </mc:AlternateContent>
      </p:grpSp>
      <p:sp>
        <p:nvSpPr>
          <p:cNvPr id="352" name="Google Shape;106;p4">
            <a:extLst>
              <a:ext uri="{FF2B5EF4-FFF2-40B4-BE49-F238E27FC236}">
                <a16:creationId xmlns:a16="http://schemas.microsoft.com/office/drawing/2014/main" id="{C886884C-D2A4-4565-ACF7-76377137DC38}"/>
              </a:ext>
            </a:extLst>
          </p:cNvPr>
          <p:cNvSpPr txBox="1">
            <a:spLocks noGrp="1"/>
          </p:cNvSpPr>
          <p:nvPr>
            <p:ph type="body" idx="1"/>
          </p:nvPr>
        </p:nvSpPr>
        <p:spPr>
          <a:xfrm>
            <a:off x="419100" y="1504588"/>
            <a:ext cx="11620500" cy="950379"/>
          </a:xfrm>
          <a:prstGeom prst="rect">
            <a:avLst/>
          </a:prstGeom>
          <a:noFill/>
          <a:ln>
            <a:noFill/>
          </a:ln>
        </p:spPr>
        <p:txBody>
          <a:bodyPr spcFirstLastPara="1" wrap="square" lIns="91425" tIns="45700" rIns="91425" bIns="45700" anchor="t" anchorCtr="0">
            <a:noAutofit/>
          </a:bodyPr>
          <a:lstStyle/>
          <a:p>
            <a:pPr indent="-368300">
              <a:buSzPts val="2200"/>
              <a:buFont typeface="Arial" panose="020B0604020202020204" pitchFamily="34" charset="0"/>
              <a:buChar char="•"/>
            </a:pPr>
            <a:r>
              <a:rPr lang="en-US" sz="2200" dirty="0"/>
              <a:t>High-Drop (wrong)</a:t>
            </a:r>
          </a:p>
        </p:txBody>
      </p:sp>
      <mc:AlternateContent xmlns:mc="http://schemas.openxmlformats.org/markup-compatibility/2006" xmlns:p14="http://schemas.microsoft.com/office/powerpoint/2010/main">
        <mc:Choice Requires="p14">
          <p:contentPart p14:bwMode="auto" r:id="rId155">
            <p14:nvContentPartPr>
              <p14:cNvPr id="136" name="잉크 135">
                <a:extLst>
                  <a:ext uri="{FF2B5EF4-FFF2-40B4-BE49-F238E27FC236}">
                    <a16:creationId xmlns:a16="http://schemas.microsoft.com/office/drawing/2014/main" id="{48986DA1-865A-474D-BA7A-9F70B25D91EC}"/>
                  </a:ext>
                </a:extLst>
              </p14:cNvPr>
              <p14:cNvContentPartPr/>
              <p14:nvPr/>
            </p14:nvContentPartPr>
            <p14:xfrm>
              <a:off x="5463960" y="3092965"/>
              <a:ext cx="347040" cy="1617480"/>
            </p14:xfrm>
          </p:contentPart>
        </mc:Choice>
        <mc:Fallback xmlns="">
          <p:pic>
            <p:nvPicPr>
              <p:cNvPr id="136" name="잉크 135">
                <a:extLst>
                  <a:ext uri="{FF2B5EF4-FFF2-40B4-BE49-F238E27FC236}">
                    <a16:creationId xmlns:a16="http://schemas.microsoft.com/office/drawing/2014/main" id="{48986DA1-865A-474D-BA7A-9F70B25D91EC}"/>
                  </a:ext>
                </a:extLst>
              </p:cNvPr>
              <p:cNvPicPr/>
              <p:nvPr/>
            </p:nvPicPr>
            <p:blipFill>
              <a:blip r:embed="rId156"/>
              <a:stretch>
                <a:fillRect/>
              </a:stretch>
            </p:blipFill>
            <p:spPr>
              <a:xfrm>
                <a:off x="5455320" y="3083965"/>
                <a:ext cx="364680" cy="1635120"/>
              </a:xfrm>
              <a:prstGeom prst="rect">
                <a:avLst/>
              </a:prstGeom>
            </p:spPr>
          </p:pic>
        </mc:Fallback>
      </mc:AlternateContent>
      <p:grpSp>
        <p:nvGrpSpPr>
          <p:cNvPr id="139" name="그룹 138">
            <a:extLst>
              <a:ext uri="{FF2B5EF4-FFF2-40B4-BE49-F238E27FC236}">
                <a16:creationId xmlns:a16="http://schemas.microsoft.com/office/drawing/2014/main" id="{769F26F0-227C-4309-BCA4-9F0A39C63E6A}"/>
              </a:ext>
            </a:extLst>
          </p:cNvPr>
          <p:cNvGrpSpPr/>
          <p:nvPr/>
        </p:nvGrpSpPr>
        <p:grpSpPr>
          <a:xfrm>
            <a:off x="6068760" y="3585445"/>
            <a:ext cx="304200" cy="178920"/>
            <a:chOff x="6068760" y="3585445"/>
            <a:chExt cx="304200" cy="178920"/>
          </a:xfrm>
        </p:grpSpPr>
        <mc:AlternateContent xmlns:mc="http://schemas.openxmlformats.org/markup-compatibility/2006" xmlns:p14="http://schemas.microsoft.com/office/powerpoint/2010/main">
          <mc:Choice Requires="p14">
            <p:contentPart p14:bwMode="auto" r:id="rId157">
              <p14:nvContentPartPr>
                <p14:cNvPr id="137" name="잉크 136">
                  <a:extLst>
                    <a:ext uri="{FF2B5EF4-FFF2-40B4-BE49-F238E27FC236}">
                      <a16:creationId xmlns:a16="http://schemas.microsoft.com/office/drawing/2014/main" id="{6F26E447-1EB3-4964-B1C8-76BB6E33E059}"/>
                    </a:ext>
                  </a:extLst>
                </p14:cNvPr>
                <p14:cNvContentPartPr/>
                <p14:nvPr/>
              </p14:nvContentPartPr>
              <p14:xfrm>
                <a:off x="6068760" y="3585445"/>
                <a:ext cx="27720" cy="178920"/>
              </p14:xfrm>
            </p:contentPart>
          </mc:Choice>
          <mc:Fallback xmlns="">
            <p:pic>
              <p:nvPicPr>
                <p:cNvPr id="137" name="잉크 136">
                  <a:extLst>
                    <a:ext uri="{FF2B5EF4-FFF2-40B4-BE49-F238E27FC236}">
                      <a16:creationId xmlns:a16="http://schemas.microsoft.com/office/drawing/2014/main" id="{6F26E447-1EB3-4964-B1C8-76BB6E33E059}"/>
                    </a:ext>
                  </a:extLst>
                </p:cNvPr>
                <p:cNvPicPr/>
                <p:nvPr/>
              </p:nvPicPr>
              <p:blipFill>
                <a:blip r:embed="rId158"/>
                <a:stretch>
                  <a:fillRect/>
                </a:stretch>
              </p:blipFill>
              <p:spPr>
                <a:xfrm>
                  <a:off x="6059760" y="3576805"/>
                  <a:ext cx="45360" cy="196560"/>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138" name="잉크 137">
                  <a:extLst>
                    <a:ext uri="{FF2B5EF4-FFF2-40B4-BE49-F238E27FC236}">
                      <a16:creationId xmlns:a16="http://schemas.microsoft.com/office/drawing/2014/main" id="{1A400841-A57F-4A6A-9B50-7F64CC74B7E7}"/>
                    </a:ext>
                  </a:extLst>
                </p14:cNvPr>
                <p14:cNvContentPartPr/>
                <p14:nvPr/>
              </p14:nvContentPartPr>
              <p14:xfrm>
                <a:off x="6239400" y="3693085"/>
                <a:ext cx="133560" cy="360"/>
              </p14:xfrm>
            </p:contentPart>
          </mc:Choice>
          <mc:Fallback xmlns="">
            <p:pic>
              <p:nvPicPr>
                <p:cNvPr id="138" name="잉크 137">
                  <a:extLst>
                    <a:ext uri="{FF2B5EF4-FFF2-40B4-BE49-F238E27FC236}">
                      <a16:creationId xmlns:a16="http://schemas.microsoft.com/office/drawing/2014/main" id="{1A400841-A57F-4A6A-9B50-7F64CC74B7E7}"/>
                    </a:ext>
                  </a:extLst>
                </p:cNvPr>
                <p:cNvPicPr/>
                <p:nvPr/>
              </p:nvPicPr>
              <p:blipFill>
                <a:blip r:embed="rId160"/>
                <a:stretch>
                  <a:fillRect/>
                </a:stretch>
              </p:blipFill>
              <p:spPr>
                <a:xfrm>
                  <a:off x="6230760" y="3684445"/>
                  <a:ext cx="151200" cy="18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61">
            <p14:nvContentPartPr>
              <p14:cNvPr id="140" name="잉크 139">
                <a:extLst>
                  <a:ext uri="{FF2B5EF4-FFF2-40B4-BE49-F238E27FC236}">
                    <a16:creationId xmlns:a16="http://schemas.microsoft.com/office/drawing/2014/main" id="{073E73B4-C6EB-4B52-8728-4A9788A016DC}"/>
                  </a:ext>
                </a:extLst>
              </p14:cNvPr>
              <p14:cNvContentPartPr/>
              <p14:nvPr/>
            </p14:nvContentPartPr>
            <p14:xfrm>
              <a:off x="6507600" y="3574645"/>
              <a:ext cx="143280" cy="228600"/>
            </p14:xfrm>
          </p:contentPart>
        </mc:Choice>
        <mc:Fallback xmlns="">
          <p:pic>
            <p:nvPicPr>
              <p:cNvPr id="140" name="잉크 139">
                <a:extLst>
                  <a:ext uri="{FF2B5EF4-FFF2-40B4-BE49-F238E27FC236}">
                    <a16:creationId xmlns:a16="http://schemas.microsoft.com/office/drawing/2014/main" id="{073E73B4-C6EB-4B52-8728-4A9788A016DC}"/>
                  </a:ext>
                </a:extLst>
              </p:cNvPr>
              <p:cNvPicPr/>
              <p:nvPr/>
            </p:nvPicPr>
            <p:blipFill>
              <a:blip r:embed="rId162"/>
              <a:stretch>
                <a:fillRect/>
              </a:stretch>
            </p:blipFill>
            <p:spPr>
              <a:xfrm>
                <a:off x="6498600" y="3566005"/>
                <a:ext cx="160920" cy="246240"/>
              </a:xfrm>
              <a:prstGeom prst="rect">
                <a:avLst/>
              </a:prstGeom>
            </p:spPr>
          </p:pic>
        </mc:Fallback>
      </mc:AlternateContent>
      <p:grpSp>
        <p:nvGrpSpPr>
          <p:cNvPr id="145" name="그룹 144">
            <a:extLst>
              <a:ext uri="{FF2B5EF4-FFF2-40B4-BE49-F238E27FC236}">
                <a16:creationId xmlns:a16="http://schemas.microsoft.com/office/drawing/2014/main" id="{15FEA3C7-65B0-40F9-AEF6-E0B29C660242}"/>
              </a:ext>
            </a:extLst>
          </p:cNvPr>
          <p:cNvGrpSpPr/>
          <p:nvPr/>
        </p:nvGrpSpPr>
        <p:grpSpPr>
          <a:xfrm>
            <a:off x="8004480" y="3226530"/>
            <a:ext cx="3406680" cy="2643840"/>
            <a:chOff x="8004480" y="3226530"/>
            <a:chExt cx="3406680" cy="2643840"/>
          </a:xfrm>
        </p:grpSpPr>
        <mc:AlternateContent xmlns:mc="http://schemas.openxmlformats.org/markup-compatibility/2006" xmlns:p14="http://schemas.microsoft.com/office/powerpoint/2010/main">
          <mc:Choice Requires="p14">
            <p:contentPart p14:bwMode="auto" r:id="rId163">
              <p14:nvContentPartPr>
                <p14:cNvPr id="142" name="잉크 141">
                  <a:extLst>
                    <a:ext uri="{FF2B5EF4-FFF2-40B4-BE49-F238E27FC236}">
                      <a16:creationId xmlns:a16="http://schemas.microsoft.com/office/drawing/2014/main" id="{C25999DC-6EEF-4DFA-AB0F-E0DE570A78DC}"/>
                    </a:ext>
                  </a:extLst>
                </p14:cNvPr>
                <p14:cNvContentPartPr/>
                <p14:nvPr/>
              </p14:nvContentPartPr>
              <p14:xfrm>
                <a:off x="8004480" y="3226530"/>
                <a:ext cx="73440" cy="2643840"/>
              </p14:xfrm>
            </p:contentPart>
          </mc:Choice>
          <mc:Fallback xmlns="">
            <p:pic>
              <p:nvPicPr>
                <p:cNvPr id="142" name="잉크 141">
                  <a:extLst>
                    <a:ext uri="{FF2B5EF4-FFF2-40B4-BE49-F238E27FC236}">
                      <a16:creationId xmlns:a16="http://schemas.microsoft.com/office/drawing/2014/main" id="{C25999DC-6EEF-4DFA-AB0F-E0DE570A78DC}"/>
                    </a:ext>
                  </a:extLst>
                </p:cNvPr>
                <p:cNvPicPr/>
                <p:nvPr/>
              </p:nvPicPr>
              <p:blipFill>
                <a:blip r:embed="rId164"/>
                <a:stretch>
                  <a:fillRect/>
                </a:stretch>
              </p:blipFill>
              <p:spPr>
                <a:xfrm>
                  <a:off x="7995480" y="3217530"/>
                  <a:ext cx="91080" cy="2661480"/>
                </a:xfrm>
                <a:prstGeom prst="rect">
                  <a:avLst/>
                </a:prstGeom>
              </p:spPr>
            </p:pic>
          </mc:Fallback>
        </mc:AlternateContent>
        <mc:AlternateContent xmlns:mc="http://schemas.openxmlformats.org/markup-compatibility/2006" xmlns:p14="http://schemas.microsoft.com/office/powerpoint/2010/main">
          <mc:Choice Requires="p14">
            <p:contentPart p14:bwMode="auto" r:id="rId165">
              <p14:nvContentPartPr>
                <p14:cNvPr id="143" name="잉크 142">
                  <a:extLst>
                    <a:ext uri="{FF2B5EF4-FFF2-40B4-BE49-F238E27FC236}">
                      <a16:creationId xmlns:a16="http://schemas.microsoft.com/office/drawing/2014/main" id="{B581610E-29D9-4874-B1D2-B5A105B9D35B}"/>
                    </a:ext>
                  </a:extLst>
                </p14:cNvPr>
                <p14:cNvContentPartPr/>
                <p14:nvPr/>
              </p14:nvContentPartPr>
              <p14:xfrm>
                <a:off x="8014200" y="4463130"/>
                <a:ext cx="3396960" cy="63360"/>
              </p14:xfrm>
            </p:contentPart>
          </mc:Choice>
          <mc:Fallback xmlns="">
            <p:pic>
              <p:nvPicPr>
                <p:cNvPr id="143" name="잉크 142">
                  <a:extLst>
                    <a:ext uri="{FF2B5EF4-FFF2-40B4-BE49-F238E27FC236}">
                      <a16:creationId xmlns:a16="http://schemas.microsoft.com/office/drawing/2014/main" id="{B581610E-29D9-4874-B1D2-B5A105B9D35B}"/>
                    </a:ext>
                  </a:extLst>
                </p:cNvPr>
                <p:cNvPicPr/>
                <p:nvPr/>
              </p:nvPicPr>
              <p:blipFill>
                <a:blip r:embed="rId166"/>
                <a:stretch>
                  <a:fillRect/>
                </a:stretch>
              </p:blipFill>
              <p:spPr>
                <a:xfrm>
                  <a:off x="8005560" y="4454130"/>
                  <a:ext cx="3414600" cy="81000"/>
                </a:xfrm>
                <a:prstGeom prst="rect">
                  <a:avLst/>
                </a:prstGeom>
              </p:spPr>
            </p:pic>
          </mc:Fallback>
        </mc:AlternateContent>
      </p:grpSp>
      <p:grpSp>
        <p:nvGrpSpPr>
          <p:cNvPr id="365" name="그룹 364">
            <a:extLst>
              <a:ext uri="{FF2B5EF4-FFF2-40B4-BE49-F238E27FC236}">
                <a16:creationId xmlns:a16="http://schemas.microsoft.com/office/drawing/2014/main" id="{EAA19CA0-A8F9-482C-8E19-7BB7AC87055E}"/>
              </a:ext>
            </a:extLst>
          </p:cNvPr>
          <p:cNvGrpSpPr/>
          <p:nvPr/>
        </p:nvGrpSpPr>
        <p:grpSpPr>
          <a:xfrm>
            <a:off x="8576520" y="2222130"/>
            <a:ext cx="2478960" cy="624600"/>
            <a:chOff x="8576520" y="2222130"/>
            <a:chExt cx="2478960" cy="624600"/>
          </a:xfrm>
        </p:grpSpPr>
        <mc:AlternateContent xmlns:mc="http://schemas.openxmlformats.org/markup-compatibility/2006" xmlns:p14="http://schemas.microsoft.com/office/powerpoint/2010/main">
          <mc:Choice Requires="p14">
            <p:contentPart p14:bwMode="auto" r:id="rId167">
              <p14:nvContentPartPr>
                <p14:cNvPr id="154" name="잉크 153">
                  <a:extLst>
                    <a:ext uri="{FF2B5EF4-FFF2-40B4-BE49-F238E27FC236}">
                      <a16:creationId xmlns:a16="http://schemas.microsoft.com/office/drawing/2014/main" id="{3128DA07-14E4-4CA7-A1E0-93A0F4371C20}"/>
                    </a:ext>
                  </a:extLst>
                </p14:cNvPr>
                <p14:cNvContentPartPr/>
                <p14:nvPr/>
              </p14:nvContentPartPr>
              <p14:xfrm>
                <a:off x="9404160" y="2473770"/>
                <a:ext cx="187200" cy="360"/>
              </p14:xfrm>
            </p:contentPart>
          </mc:Choice>
          <mc:Fallback xmlns="">
            <p:pic>
              <p:nvPicPr>
                <p:cNvPr id="154" name="잉크 153">
                  <a:extLst>
                    <a:ext uri="{FF2B5EF4-FFF2-40B4-BE49-F238E27FC236}">
                      <a16:creationId xmlns:a16="http://schemas.microsoft.com/office/drawing/2014/main" id="{3128DA07-14E4-4CA7-A1E0-93A0F4371C20}"/>
                    </a:ext>
                  </a:extLst>
                </p:cNvPr>
                <p:cNvPicPr/>
                <p:nvPr/>
              </p:nvPicPr>
              <p:blipFill>
                <a:blip r:embed="rId168"/>
                <a:stretch>
                  <a:fillRect/>
                </a:stretch>
              </p:blipFill>
              <p:spPr>
                <a:xfrm>
                  <a:off x="9395160" y="2464770"/>
                  <a:ext cx="2048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69">
              <p14:nvContentPartPr>
                <p14:cNvPr id="353" name="잉크 352">
                  <a:extLst>
                    <a:ext uri="{FF2B5EF4-FFF2-40B4-BE49-F238E27FC236}">
                      <a16:creationId xmlns:a16="http://schemas.microsoft.com/office/drawing/2014/main" id="{EF676DAB-A461-4313-A096-5648CE00E20F}"/>
                    </a:ext>
                  </a:extLst>
                </p14:cNvPr>
                <p14:cNvContentPartPr/>
                <p14:nvPr/>
              </p14:nvContentPartPr>
              <p14:xfrm>
                <a:off x="9779640" y="2321130"/>
                <a:ext cx="100080" cy="378000"/>
              </p14:xfrm>
            </p:contentPart>
          </mc:Choice>
          <mc:Fallback xmlns="">
            <p:pic>
              <p:nvPicPr>
                <p:cNvPr id="353" name="잉크 352">
                  <a:extLst>
                    <a:ext uri="{FF2B5EF4-FFF2-40B4-BE49-F238E27FC236}">
                      <a16:creationId xmlns:a16="http://schemas.microsoft.com/office/drawing/2014/main" id="{EF676DAB-A461-4313-A096-5648CE00E20F}"/>
                    </a:ext>
                  </a:extLst>
                </p:cNvPr>
                <p:cNvPicPr/>
                <p:nvPr/>
              </p:nvPicPr>
              <p:blipFill>
                <a:blip r:embed="rId170"/>
                <a:stretch>
                  <a:fillRect/>
                </a:stretch>
              </p:blipFill>
              <p:spPr>
                <a:xfrm>
                  <a:off x="9770640" y="2312490"/>
                  <a:ext cx="11772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171">
              <p14:nvContentPartPr>
                <p14:cNvPr id="354" name="잉크 353">
                  <a:extLst>
                    <a:ext uri="{FF2B5EF4-FFF2-40B4-BE49-F238E27FC236}">
                      <a16:creationId xmlns:a16="http://schemas.microsoft.com/office/drawing/2014/main" id="{4C64FF21-854C-421F-A50B-4A8A6A2EAA71}"/>
                    </a:ext>
                  </a:extLst>
                </p14:cNvPr>
                <p14:cNvContentPartPr/>
                <p14:nvPr/>
              </p14:nvContentPartPr>
              <p14:xfrm>
                <a:off x="10030920" y="2428770"/>
                <a:ext cx="9720" cy="187560"/>
              </p14:xfrm>
            </p:contentPart>
          </mc:Choice>
          <mc:Fallback xmlns="">
            <p:pic>
              <p:nvPicPr>
                <p:cNvPr id="354" name="잉크 353">
                  <a:extLst>
                    <a:ext uri="{FF2B5EF4-FFF2-40B4-BE49-F238E27FC236}">
                      <a16:creationId xmlns:a16="http://schemas.microsoft.com/office/drawing/2014/main" id="{4C64FF21-854C-421F-A50B-4A8A6A2EAA71}"/>
                    </a:ext>
                  </a:extLst>
                </p:cNvPr>
                <p:cNvPicPr/>
                <p:nvPr/>
              </p:nvPicPr>
              <p:blipFill>
                <a:blip r:embed="rId172"/>
                <a:stretch>
                  <a:fillRect/>
                </a:stretch>
              </p:blipFill>
              <p:spPr>
                <a:xfrm>
                  <a:off x="10021920" y="2420130"/>
                  <a:ext cx="27360" cy="205200"/>
                </a:xfrm>
                <a:prstGeom prst="rect">
                  <a:avLst/>
                </a:prstGeom>
              </p:spPr>
            </p:pic>
          </mc:Fallback>
        </mc:AlternateContent>
        <mc:AlternateContent xmlns:mc="http://schemas.openxmlformats.org/markup-compatibility/2006" xmlns:p14="http://schemas.microsoft.com/office/powerpoint/2010/main">
          <mc:Choice Requires="p14">
            <p:contentPart p14:bwMode="auto" r:id="rId173">
              <p14:nvContentPartPr>
                <p14:cNvPr id="355" name="잉크 354">
                  <a:extLst>
                    <a:ext uri="{FF2B5EF4-FFF2-40B4-BE49-F238E27FC236}">
                      <a16:creationId xmlns:a16="http://schemas.microsoft.com/office/drawing/2014/main" id="{253F2E0C-6156-47A3-9AE6-5897773DE59F}"/>
                    </a:ext>
                  </a:extLst>
                </p14:cNvPr>
                <p14:cNvContentPartPr/>
                <p14:nvPr/>
              </p14:nvContentPartPr>
              <p14:xfrm>
                <a:off x="10174560" y="2500770"/>
                <a:ext cx="151920" cy="360"/>
              </p14:xfrm>
            </p:contentPart>
          </mc:Choice>
          <mc:Fallback xmlns="">
            <p:pic>
              <p:nvPicPr>
                <p:cNvPr id="355" name="잉크 354">
                  <a:extLst>
                    <a:ext uri="{FF2B5EF4-FFF2-40B4-BE49-F238E27FC236}">
                      <a16:creationId xmlns:a16="http://schemas.microsoft.com/office/drawing/2014/main" id="{253F2E0C-6156-47A3-9AE6-5897773DE59F}"/>
                    </a:ext>
                  </a:extLst>
                </p:cNvPr>
                <p:cNvPicPr/>
                <p:nvPr/>
              </p:nvPicPr>
              <p:blipFill>
                <a:blip r:embed="rId174"/>
                <a:stretch>
                  <a:fillRect/>
                </a:stretch>
              </p:blipFill>
              <p:spPr>
                <a:xfrm>
                  <a:off x="10165920" y="2491770"/>
                  <a:ext cx="16956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357" name="잉크 356">
                  <a:extLst>
                    <a:ext uri="{FF2B5EF4-FFF2-40B4-BE49-F238E27FC236}">
                      <a16:creationId xmlns:a16="http://schemas.microsoft.com/office/drawing/2014/main" id="{A37CA43F-F94B-441B-A709-CE932561FFBB}"/>
                    </a:ext>
                  </a:extLst>
                </p14:cNvPr>
                <p14:cNvContentPartPr/>
                <p14:nvPr/>
              </p14:nvContentPartPr>
              <p14:xfrm>
                <a:off x="10451760" y="2434890"/>
                <a:ext cx="143640" cy="183240"/>
              </p14:xfrm>
            </p:contentPart>
          </mc:Choice>
          <mc:Fallback xmlns="">
            <p:pic>
              <p:nvPicPr>
                <p:cNvPr id="357" name="잉크 356">
                  <a:extLst>
                    <a:ext uri="{FF2B5EF4-FFF2-40B4-BE49-F238E27FC236}">
                      <a16:creationId xmlns:a16="http://schemas.microsoft.com/office/drawing/2014/main" id="{A37CA43F-F94B-441B-A709-CE932561FFBB}"/>
                    </a:ext>
                  </a:extLst>
                </p:cNvPr>
                <p:cNvPicPr/>
                <p:nvPr/>
              </p:nvPicPr>
              <p:blipFill>
                <a:blip r:embed="rId176"/>
                <a:stretch>
                  <a:fillRect/>
                </a:stretch>
              </p:blipFill>
              <p:spPr>
                <a:xfrm>
                  <a:off x="10442760" y="2425890"/>
                  <a:ext cx="161280" cy="200880"/>
                </a:xfrm>
                <a:prstGeom prst="rect">
                  <a:avLst/>
                </a:prstGeom>
              </p:spPr>
            </p:pic>
          </mc:Fallback>
        </mc:AlternateContent>
        <mc:AlternateContent xmlns:mc="http://schemas.openxmlformats.org/markup-compatibility/2006" xmlns:p14="http://schemas.microsoft.com/office/powerpoint/2010/main">
          <mc:Choice Requires="p14">
            <p:contentPart p14:bwMode="auto" r:id="rId177">
              <p14:nvContentPartPr>
                <p14:cNvPr id="358" name="잉크 357">
                  <a:extLst>
                    <a:ext uri="{FF2B5EF4-FFF2-40B4-BE49-F238E27FC236}">
                      <a16:creationId xmlns:a16="http://schemas.microsoft.com/office/drawing/2014/main" id="{7516EEC6-4D53-4401-A674-7D4C620D1705}"/>
                    </a:ext>
                  </a:extLst>
                </p14:cNvPr>
                <p14:cNvContentPartPr/>
                <p14:nvPr/>
              </p14:nvContentPartPr>
              <p14:xfrm>
                <a:off x="10676760" y="2330130"/>
                <a:ext cx="101520" cy="366840"/>
              </p14:xfrm>
            </p:contentPart>
          </mc:Choice>
          <mc:Fallback xmlns="">
            <p:pic>
              <p:nvPicPr>
                <p:cNvPr id="358" name="잉크 357">
                  <a:extLst>
                    <a:ext uri="{FF2B5EF4-FFF2-40B4-BE49-F238E27FC236}">
                      <a16:creationId xmlns:a16="http://schemas.microsoft.com/office/drawing/2014/main" id="{7516EEC6-4D53-4401-A674-7D4C620D1705}"/>
                    </a:ext>
                  </a:extLst>
                </p:cNvPr>
                <p:cNvPicPr/>
                <p:nvPr/>
              </p:nvPicPr>
              <p:blipFill>
                <a:blip r:embed="rId178"/>
                <a:stretch>
                  <a:fillRect/>
                </a:stretch>
              </p:blipFill>
              <p:spPr>
                <a:xfrm>
                  <a:off x="10667760" y="2321130"/>
                  <a:ext cx="119160" cy="384480"/>
                </a:xfrm>
                <a:prstGeom prst="rect">
                  <a:avLst/>
                </a:prstGeom>
              </p:spPr>
            </p:pic>
          </mc:Fallback>
        </mc:AlternateContent>
        <mc:AlternateContent xmlns:mc="http://schemas.openxmlformats.org/markup-compatibility/2006" xmlns:p14="http://schemas.microsoft.com/office/powerpoint/2010/main">
          <mc:Choice Requires="p14">
            <p:contentPart p14:bwMode="auto" r:id="rId179">
              <p14:nvContentPartPr>
                <p14:cNvPr id="362" name="잉크 361">
                  <a:extLst>
                    <a:ext uri="{FF2B5EF4-FFF2-40B4-BE49-F238E27FC236}">
                      <a16:creationId xmlns:a16="http://schemas.microsoft.com/office/drawing/2014/main" id="{36122FC6-DD17-4744-84F9-E59537F0E1EA}"/>
                    </a:ext>
                  </a:extLst>
                </p14:cNvPr>
                <p14:cNvContentPartPr/>
                <p14:nvPr/>
              </p14:nvContentPartPr>
              <p14:xfrm>
                <a:off x="10880880" y="2276490"/>
                <a:ext cx="174600" cy="570240"/>
              </p14:xfrm>
            </p:contentPart>
          </mc:Choice>
          <mc:Fallback xmlns="">
            <p:pic>
              <p:nvPicPr>
                <p:cNvPr id="362" name="잉크 361">
                  <a:extLst>
                    <a:ext uri="{FF2B5EF4-FFF2-40B4-BE49-F238E27FC236}">
                      <a16:creationId xmlns:a16="http://schemas.microsoft.com/office/drawing/2014/main" id="{36122FC6-DD17-4744-84F9-E59537F0E1EA}"/>
                    </a:ext>
                  </a:extLst>
                </p:cNvPr>
                <p:cNvPicPr/>
                <p:nvPr/>
              </p:nvPicPr>
              <p:blipFill>
                <a:blip r:embed="rId180"/>
                <a:stretch>
                  <a:fillRect/>
                </a:stretch>
              </p:blipFill>
              <p:spPr>
                <a:xfrm>
                  <a:off x="10872240" y="2267490"/>
                  <a:ext cx="192240" cy="587880"/>
                </a:xfrm>
                <a:prstGeom prst="rect">
                  <a:avLst/>
                </a:prstGeom>
              </p:spPr>
            </p:pic>
          </mc:Fallback>
        </mc:AlternateContent>
        <mc:AlternateContent xmlns:mc="http://schemas.openxmlformats.org/markup-compatibility/2006" xmlns:p14="http://schemas.microsoft.com/office/powerpoint/2010/main">
          <mc:Choice Requires="p14">
            <p:contentPart p14:bwMode="auto" r:id="rId181">
              <p14:nvContentPartPr>
                <p14:cNvPr id="146" name="잉크 145">
                  <a:extLst>
                    <a:ext uri="{FF2B5EF4-FFF2-40B4-BE49-F238E27FC236}">
                      <a16:creationId xmlns:a16="http://schemas.microsoft.com/office/drawing/2014/main" id="{60416A2D-0412-4CF5-9FF2-EC131068CFE2}"/>
                    </a:ext>
                  </a:extLst>
                </p14:cNvPr>
                <p14:cNvContentPartPr/>
                <p14:nvPr/>
              </p14:nvContentPartPr>
              <p14:xfrm>
                <a:off x="8829960" y="2392050"/>
                <a:ext cx="217080" cy="207360"/>
              </p14:xfrm>
            </p:contentPart>
          </mc:Choice>
          <mc:Fallback xmlns="">
            <p:pic>
              <p:nvPicPr>
                <p:cNvPr id="146" name="잉크 145">
                  <a:extLst>
                    <a:ext uri="{FF2B5EF4-FFF2-40B4-BE49-F238E27FC236}">
                      <a16:creationId xmlns:a16="http://schemas.microsoft.com/office/drawing/2014/main" id="{60416A2D-0412-4CF5-9FF2-EC131068CFE2}"/>
                    </a:ext>
                  </a:extLst>
                </p:cNvPr>
                <p:cNvPicPr/>
                <p:nvPr/>
              </p:nvPicPr>
              <p:blipFill>
                <a:blip r:embed="rId182"/>
                <a:stretch>
                  <a:fillRect/>
                </a:stretch>
              </p:blipFill>
              <p:spPr>
                <a:xfrm>
                  <a:off x="8821320" y="2383410"/>
                  <a:ext cx="234720" cy="225000"/>
                </a:xfrm>
                <a:prstGeom prst="rect">
                  <a:avLst/>
                </a:prstGeom>
              </p:spPr>
            </p:pic>
          </mc:Fallback>
        </mc:AlternateContent>
        <mc:AlternateContent xmlns:mc="http://schemas.openxmlformats.org/markup-compatibility/2006" xmlns:p14="http://schemas.microsoft.com/office/powerpoint/2010/main">
          <mc:Choice Requires="p14">
            <p:contentPart p14:bwMode="auto" r:id="rId183">
              <p14:nvContentPartPr>
                <p14:cNvPr id="147" name="잉크 146">
                  <a:extLst>
                    <a:ext uri="{FF2B5EF4-FFF2-40B4-BE49-F238E27FC236}">
                      <a16:creationId xmlns:a16="http://schemas.microsoft.com/office/drawing/2014/main" id="{D554808F-4F29-4EB6-BD9F-2EDD4E690E05}"/>
                    </a:ext>
                  </a:extLst>
                </p14:cNvPr>
                <p14:cNvContentPartPr/>
                <p14:nvPr/>
              </p14:nvContentPartPr>
              <p14:xfrm>
                <a:off x="9044160" y="2374770"/>
                <a:ext cx="135720" cy="180360"/>
              </p14:xfrm>
            </p:contentPart>
          </mc:Choice>
          <mc:Fallback xmlns="">
            <p:pic>
              <p:nvPicPr>
                <p:cNvPr id="147" name="잉크 146">
                  <a:extLst>
                    <a:ext uri="{FF2B5EF4-FFF2-40B4-BE49-F238E27FC236}">
                      <a16:creationId xmlns:a16="http://schemas.microsoft.com/office/drawing/2014/main" id="{D554808F-4F29-4EB6-BD9F-2EDD4E690E05}"/>
                    </a:ext>
                  </a:extLst>
                </p:cNvPr>
                <p:cNvPicPr/>
                <p:nvPr/>
              </p:nvPicPr>
              <p:blipFill>
                <a:blip r:embed="rId184"/>
                <a:stretch>
                  <a:fillRect/>
                </a:stretch>
              </p:blipFill>
              <p:spPr>
                <a:xfrm>
                  <a:off x="9035520" y="2365770"/>
                  <a:ext cx="153360" cy="198000"/>
                </a:xfrm>
                <a:prstGeom prst="rect">
                  <a:avLst/>
                </a:prstGeom>
              </p:spPr>
            </p:pic>
          </mc:Fallback>
        </mc:AlternateContent>
        <mc:AlternateContent xmlns:mc="http://schemas.openxmlformats.org/markup-compatibility/2006" xmlns:p14="http://schemas.microsoft.com/office/powerpoint/2010/main">
          <mc:Choice Requires="p14">
            <p:contentPart p14:bwMode="auto" r:id="rId185">
              <p14:nvContentPartPr>
                <p14:cNvPr id="363" name="잉크 362">
                  <a:extLst>
                    <a:ext uri="{FF2B5EF4-FFF2-40B4-BE49-F238E27FC236}">
                      <a16:creationId xmlns:a16="http://schemas.microsoft.com/office/drawing/2014/main" id="{8534CBB8-9776-4734-9493-3F9591CA10FA}"/>
                    </a:ext>
                  </a:extLst>
                </p14:cNvPr>
                <p14:cNvContentPartPr/>
                <p14:nvPr/>
              </p14:nvContentPartPr>
              <p14:xfrm>
                <a:off x="8576520" y="2222130"/>
                <a:ext cx="191160" cy="608760"/>
              </p14:xfrm>
            </p:contentPart>
          </mc:Choice>
          <mc:Fallback xmlns="">
            <p:pic>
              <p:nvPicPr>
                <p:cNvPr id="363" name="잉크 362">
                  <a:extLst>
                    <a:ext uri="{FF2B5EF4-FFF2-40B4-BE49-F238E27FC236}">
                      <a16:creationId xmlns:a16="http://schemas.microsoft.com/office/drawing/2014/main" id="{8534CBB8-9776-4734-9493-3F9591CA10FA}"/>
                    </a:ext>
                  </a:extLst>
                </p:cNvPr>
                <p:cNvPicPr/>
                <p:nvPr/>
              </p:nvPicPr>
              <p:blipFill>
                <a:blip r:embed="rId186"/>
                <a:stretch>
                  <a:fillRect/>
                </a:stretch>
              </p:blipFill>
              <p:spPr>
                <a:xfrm>
                  <a:off x="8567520" y="2213490"/>
                  <a:ext cx="208800" cy="6264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87">
            <p14:nvContentPartPr>
              <p14:cNvPr id="366" name="잉크 365">
                <a:extLst>
                  <a:ext uri="{FF2B5EF4-FFF2-40B4-BE49-F238E27FC236}">
                    <a16:creationId xmlns:a16="http://schemas.microsoft.com/office/drawing/2014/main" id="{D47AE067-9274-4FAC-B5DB-FCF2B1CF4D34}"/>
                  </a:ext>
                </a:extLst>
              </p14:cNvPr>
              <p14:cNvContentPartPr/>
              <p14:nvPr/>
            </p14:nvContentPartPr>
            <p14:xfrm>
              <a:off x="8444040" y="4355130"/>
              <a:ext cx="304920" cy="135720"/>
            </p14:xfrm>
          </p:contentPart>
        </mc:Choice>
        <mc:Fallback xmlns="">
          <p:pic>
            <p:nvPicPr>
              <p:cNvPr id="366" name="잉크 365">
                <a:extLst>
                  <a:ext uri="{FF2B5EF4-FFF2-40B4-BE49-F238E27FC236}">
                    <a16:creationId xmlns:a16="http://schemas.microsoft.com/office/drawing/2014/main" id="{D47AE067-9274-4FAC-B5DB-FCF2B1CF4D34}"/>
                  </a:ext>
                </a:extLst>
              </p:cNvPr>
              <p:cNvPicPr/>
              <p:nvPr/>
            </p:nvPicPr>
            <p:blipFill>
              <a:blip r:embed="rId188"/>
              <a:stretch>
                <a:fillRect/>
              </a:stretch>
            </p:blipFill>
            <p:spPr>
              <a:xfrm>
                <a:off x="8435040" y="4346130"/>
                <a:ext cx="322560" cy="153360"/>
              </a:xfrm>
              <a:prstGeom prst="rect">
                <a:avLst/>
              </a:prstGeom>
            </p:spPr>
          </p:pic>
        </mc:Fallback>
      </mc:AlternateContent>
      <mc:AlternateContent xmlns:mc="http://schemas.openxmlformats.org/markup-compatibility/2006" xmlns:p14="http://schemas.microsoft.com/office/powerpoint/2010/main">
        <mc:Choice Requires="p14">
          <p:contentPart p14:bwMode="auto" r:id="rId189">
            <p14:nvContentPartPr>
              <p14:cNvPr id="367" name="잉크 366">
                <a:extLst>
                  <a:ext uri="{FF2B5EF4-FFF2-40B4-BE49-F238E27FC236}">
                    <a16:creationId xmlns:a16="http://schemas.microsoft.com/office/drawing/2014/main" id="{73CDB7F2-72AD-48FC-B2B0-73B13C2798D7}"/>
                  </a:ext>
                </a:extLst>
              </p14:cNvPr>
              <p14:cNvContentPartPr/>
              <p14:nvPr/>
            </p14:nvContentPartPr>
            <p14:xfrm>
              <a:off x="9179160" y="3965970"/>
              <a:ext cx="315000" cy="532800"/>
            </p14:xfrm>
          </p:contentPart>
        </mc:Choice>
        <mc:Fallback xmlns="">
          <p:pic>
            <p:nvPicPr>
              <p:cNvPr id="367" name="잉크 366">
                <a:extLst>
                  <a:ext uri="{FF2B5EF4-FFF2-40B4-BE49-F238E27FC236}">
                    <a16:creationId xmlns:a16="http://schemas.microsoft.com/office/drawing/2014/main" id="{73CDB7F2-72AD-48FC-B2B0-73B13C2798D7}"/>
                  </a:ext>
                </a:extLst>
              </p:cNvPr>
              <p:cNvPicPr/>
              <p:nvPr/>
            </p:nvPicPr>
            <p:blipFill>
              <a:blip r:embed="rId190"/>
              <a:stretch>
                <a:fillRect/>
              </a:stretch>
            </p:blipFill>
            <p:spPr>
              <a:xfrm>
                <a:off x="9170520" y="3956970"/>
                <a:ext cx="332640" cy="550440"/>
              </a:xfrm>
              <a:prstGeom prst="rect">
                <a:avLst/>
              </a:prstGeom>
            </p:spPr>
          </p:pic>
        </mc:Fallback>
      </mc:AlternateContent>
      <mc:AlternateContent xmlns:mc="http://schemas.openxmlformats.org/markup-compatibility/2006" xmlns:p14="http://schemas.microsoft.com/office/powerpoint/2010/main">
        <mc:Choice Requires="p14">
          <p:contentPart p14:bwMode="auto" r:id="rId191">
            <p14:nvContentPartPr>
              <p14:cNvPr id="368" name="잉크 367">
                <a:extLst>
                  <a:ext uri="{FF2B5EF4-FFF2-40B4-BE49-F238E27FC236}">
                    <a16:creationId xmlns:a16="http://schemas.microsoft.com/office/drawing/2014/main" id="{9414C335-96E4-42CB-9A3D-F9D131FC08ED}"/>
                  </a:ext>
                </a:extLst>
              </p14:cNvPr>
              <p14:cNvContentPartPr/>
              <p14:nvPr/>
            </p14:nvContentPartPr>
            <p14:xfrm>
              <a:off x="9869280" y="4481490"/>
              <a:ext cx="235440" cy="38520"/>
            </p14:xfrm>
          </p:contentPart>
        </mc:Choice>
        <mc:Fallback xmlns="">
          <p:pic>
            <p:nvPicPr>
              <p:cNvPr id="368" name="잉크 367">
                <a:extLst>
                  <a:ext uri="{FF2B5EF4-FFF2-40B4-BE49-F238E27FC236}">
                    <a16:creationId xmlns:a16="http://schemas.microsoft.com/office/drawing/2014/main" id="{9414C335-96E4-42CB-9A3D-F9D131FC08ED}"/>
                  </a:ext>
                </a:extLst>
              </p:cNvPr>
              <p:cNvPicPr/>
              <p:nvPr/>
            </p:nvPicPr>
            <p:blipFill>
              <a:blip r:embed="rId192"/>
              <a:stretch>
                <a:fillRect/>
              </a:stretch>
            </p:blipFill>
            <p:spPr>
              <a:xfrm>
                <a:off x="9860640" y="4472850"/>
                <a:ext cx="253080" cy="56160"/>
              </a:xfrm>
              <a:prstGeom prst="rect">
                <a:avLst/>
              </a:prstGeom>
            </p:spPr>
          </p:pic>
        </mc:Fallback>
      </mc:AlternateContent>
      <mc:AlternateContent xmlns:mc="http://schemas.openxmlformats.org/markup-compatibility/2006" xmlns:p14="http://schemas.microsoft.com/office/powerpoint/2010/main">
        <mc:Choice Requires="p14">
          <p:contentPart p14:bwMode="auto" r:id="rId193">
            <p14:nvContentPartPr>
              <p14:cNvPr id="370" name="잉크 369">
                <a:extLst>
                  <a:ext uri="{FF2B5EF4-FFF2-40B4-BE49-F238E27FC236}">
                    <a16:creationId xmlns:a16="http://schemas.microsoft.com/office/drawing/2014/main" id="{B9E18A6D-26B3-4593-87FE-BF1EDFADEE0A}"/>
                  </a:ext>
                </a:extLst>
              </p14:cNvPr>
              <p14:cNvContentPartPr/>
              <p14:nvPr/>
            </p14:nvContentPartPr>
            <p14:xfrm>
              <a:off x="10533120" y="4472850"/>
              <a:ext cx="299160" cy="226800"/>
            </p14:xfrm>
          </p:contentPart>
        </mc:Choice>
        <mc:Fallback xmlns="">
          <p:pic>
            <p:nvPicPr>
              <p:cNvPr id="370" name="잉크 369">
                <a:extLst>
                  <a:ext uri="{FF2B5EF4-FFF2-40B4-BE49-F238E27FC236}">
                    <a16:creationId xmlns:a16="http://schemas.microsoft.com/office/drawing/2014/main" id="{B9E18A6D-26B3-4593-87FE-BF1EDFADEE0A}"/>
                  </a:ext>
                </a:extLst>
              </p:cNvPr>
              <p:cNvPicPr/>
              <p:nvPr/>
            </p:nvPicPr>
            <p:blipFill>
              <a:blip r:embed="rId194"/>
              <a:stretch>
                <a:fillRect/>
              </a:stretch>
            </p:blipFill>
            <p:spPr>
              <a:xfrm>
                <a:off x="10524120" y="4463850"/>
                <a:ext cx="316800" cy="244440"/>
              </a:xfrm>
              <a:prstGeom prst="rect">
                <a:avLst/>
              </a:prstGeom>
            </p:spPr>
          </p:pic>
        </mc:Fallback>
      </mc:AlternateContent>
      <p:grpSp>
        <p:nvGrpSpPr>
          <p:cNvPr id="5" name="그룹 4">
            <a:extLst>
              <a:ext uri="{FF2B5EF4-FFF2-40B4-BE49-F238E27FC236}">
                <a16:creationId xmlns:a16="http://schemas.microsoft.com/office/drawing/2014/main" id="{768D8D79-C516-4582-BBB4-F932ACD6BCCE}"/>
              </a:ext>
            </a:extLst>
          </p:cNvPr>
          <p:cNvGrpSpPr/>
          <p:nvPr/>
        </p:nvGrpSpPr>
        <p:grpSpPr>
          <a:xfrm>
            <a:off x="7047265" y="4109589"/>
            <a:ext cx="300600" cy="271080"/>
            <a:chOff x="7047265" y="4109589"/>
            <a:chExt cx="300600" cy="271080"/>
          </a:xfrm>
        </p:grpSpPr>
        <mc:AlternateContent xmlns:mc="http://schemas.openxmlformats.org/markup-compatibility/2006" xmlns:p14="http://schemas.microsoft.com/office/powerpoint/2010/main">
          <mc:Choice Requires="p14">
            <p:contentPart p14:bwMode="auto" r:id="rId195">
              <p14:nvContentPartPr>
                <p14:cNvPr id="2" name="잉크 1">
                  <a:extLst>
                    <a:ext uri="{FF2B5EF4-FFF2-40B4-BE49-F238E27FC236}">
                      <a16:creationId xmlns:a16="http://schemas.microsoft.com/office/drawing/2014/main" id="{7E695E62-2F21-4479-B231-B73E63296CDB}"/>
                    </a:ext>
                  </a:extLst>
                </p14:cNvPr>
                <p14:cNvContentPartPr/>
                <p14:nvPr/>
              </p14:nvContentPartPr>
              <p14:xfrm>
                <a:off x="7056625" y="4239549"/>
                <a:ext cx="156240" cy="360"/>
              </p14:xfrm>
            </p:contentPart>
          </mc:Choice>
          <mc:Fallback xmlns="">
            <p:pic>
              <p:nvPicPr>
                <p:cNvPr id="2" name="잉크 1">
                  <a:extLst>
                    <a:ext uri="{FF2B5EF4-FFF2-40B4-BE49-F238E27FC236}">
                      <a16:creationId xmlns:a16="http://schemas.microsoft.com/office/drawing/2014/main" id="{7E695E62-2F21-4479-B231-B73E63296CDB}"/>
                    </a:ext>
                  </a:extLst>
                </p:cNvPr>
                <p:cNvPicPr/>
                <p:nvPr/>
              </p:nvPicPr>
              <p:blipFill>
                <a:blip r:embed="rId196"/>
                <a:stretch>
                  <a:fillRect/>
                </a:stretch>
              </p:blipFill>
              <p:spPr>
                <a:xfrm>
                  <a:off x="7047625" y="4230909"/>
                  <a:ext cx="17388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97">
              <p14:nvContentPartPr>
                <p14:cNvPr id="3" name="잉크 2">
                  <a:extLst>
                    <a:ext uri="{FF2B5EF4-FFF2-40B4-BE49-F238E27FC236}">
                      <a16:creationId xmlns:a16="http://schemas.microsoft.com/office/drawing/2014/main" id="{572DB5D7-6C46-459F-BA04-8B96D8D2AF8B}"/>
                    </a:ext>
                  </a:extLst>
                </p14:cNvPr>
                <p14:cNvContentPartPr/>
                <p14:nvPr/>
              </p14:nvContentPartPr>
              <p14:xfrm>
                <a:off x="7047265" y="4311909"/>
                <a:ext cx="167400" cy="9000"/>
              </p14:xfrm>
            </p:contentPart>
          </mc:Choice>
          <mc:Fallback xmlns="">
            <p:pic>
              <p:nvPicPr>
                <p:cNvPr id="3" name="잉크 2">
                  <a:extLst>
                    <a:ext uri="{FF2B5EF4-FFF2-40B4-BE49-F238E27FC236}">
                      <a16:creationId xmlns:a16="http://schemas.microsoft.com/office/drawing/2014/main" id="{572DB5D7-6C46-459F-BA04-8B96D8D2AF8B}"/>
                    </a:ext>
                  </a:extLst>
                </p:cNvPr>
                <p:cNvPicPr/>
                <p:nvPr/>
              </p:nvPicPr>
              <p:blipFill>
                <a:blip r:embed="rId198"/>
                <a:stretch>
                  <a:fillRect/>
                </a:stretch>
              </p:blipFill>
              <p:spPr>
                <a:xfrm>
                  <a:off x="7038625" y="4303269"/>
                  <a:ext cx="185040" cy="26640"/>
                </a:xfrm>
                <a:prstGeom prst="rect">
                  <a:avLst/>
                </a:prstGeom>
              </p:spPr>
            </p:pic>
          </mc:Fallback>
        </mc:AlternateContent>
        <mc:AlternateContent xmlns:mc="http://schemas.openxmlformats.org/markup-compatibility/2006" xmlns:p14="http://schemas.microsoft.com/office/powerpoint/2010/main">
          <mc:Choice Requires="p14">
            <p:contentPart p14:bwMode="auto" r:id="rId199">
              <p14:nvContentPartPr>
                <p14:cNvPr id="4" name="잉크 3">
                  <a:extLst>
                    <a:ext uri="{FF2B5EF4-FFF2-40B4-BE49-F238E27FC236}">
                      <a16:creationId xmlns:a16="http://schemas.microsoft.com/office/drawing/2014/main" id="{910EF257-9592-4CEA-9B0F-1B97FE177159}"/>
                    </a:ext>
                  </a:extLst>
                </p14:cNvPr>
                <p14:cNvContentPartPr/>
                <p14:nvPr/>
              </p14:nvContentPartPr>
              <p14:xfrm>
                <a:off x="7198465" y="4109589"/>
                <a:ext cx="149400" cy="271080"/>
              </p14:xfrm>
            </p:contentPart>
          </mc:Choice>
          <mc:Fallback xmlns="">
            <p:pic>
              <p:nvPicPr>
                <p:cNvPr id="4" name="잉크 3">
                  <a:extLst>
                    <a:ext uri="{FF2B5EF4-FFF2-40B4-BE49-F238E27FC236}">
                      <a16:creationId xmlns:a16="http://schemas.microsoft.com/office/drawing/2014/main" id="{910EF257-9592-4CEA-9B0F-1B97FE177159}"/>
                    </a:ext>
                  </a:extLst>
                </p:cNvPr>
                <p:cNvPicPr/>
                <p:nvPr/>
              </p:nvPicPr>
              <p:blipFill>
                <a:blip r:embed="rId200"/>
                <a:stretch>
                  <a:fillRect/>
                </a:stretch>
              </p:blipFill>
              <p:spPr>
                <a:xfrm>
                  <a:off x="7189465" y="4100949"/>
                  <a:ext cx="167040" cy="288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01">
            <p14:nvContentPartPr>
              <p14:cNvPr id="6" name="잉크 5">
                <a:extLst>
                  <a:ext uri="{FF2B5EF4-FFF2-40B4-BE49-F238E27FC236}">
                    <a16:creationId xmlns:a16="http://schemas.microsoft.com/office/drawing/2014/main" id="{08479E5A-9A8C-47A5-AD50-5C0D2C9F1B6B}"/>
                  </a:ext>
                </a:extLst>
              </p14:cNvPr>
              <p14:cNvContentPartPr/>
              <p14:nvPr/>
            </p14:nvContentPartPr>
            <p14:xfrm>
              <a:off x="1281840" y="2744125"/>
              <a:ext cx="360" cy="510120"/>
            </p14:xfrm>
          </p:contentPart>
        </mc:Choice>
        <mc:Fallback xmlns="">
          <p:pic>
            <p:nvPicPr>
              <p:cNvPr id="6" name="잉크 5">
                <a:extLst>
                  <a:ext uri="{FF2B5EF4-FFF2-40B4-BE49-F238E27FC236}">
                    <a16:creationId xmlns:a16="http://schemas.microsoft.com/office/drawing/2014/main" id="{08479E5A-9A8C-47A5-AD50-5C0D2C9F1B6B}"/>
                  </a:ext>
                </a:extLst>
              </p:cNvPr>
              <p:cNvPicPr/>
              <p:nvPr/>
            </p:nvPicPr>
            <p:blipFill>
              <a:blip r:embed="rId202"/>
              <a:stretch>
                <a:fillRect/>
              </a:stretch>
            </p:blipFill>
            <p:spPr>
              <a:xfrm>
                <a:off x="1272840" y="2735485"/>
                <a:ext cx="18000" cy="527760"/>
              </a:xfrm>
              <a:prstGeom prst="rect">
                <a:avLst/>
              </a:prstGeom>
            </p:spPr>
          </p:pic>
        </mc:Fallback>
      </mc:AlternateContent>
      <mc:AlternateContent xmlns:mc="http://schemas.openxmlformats.org/markup-compatibility/2006" xmlns:p14="http://schemas.microsoft.com/office/powerpoint/2010/main">
        <mc:Choice Requires="p14">
          <p:contentPart p14:bwMode="auto" r:id="rId203">
            <p14:nvContentPartPr>
              <p14:cNvPr id="7" name="잉크 6">
                <a:extLst>
                  <a:ext uri="{FF2B5EF4-FFF2-40B4-BE49-F238E27FC236}">
                    <a16:creationId xmlns:a16="http://schemas.microsoft.com/office/drawing/2014/main" id="{7C54A5E5-5398-444F-AECE-CD74B7C08298}"/>
                  </a:ext>
                </a:extLst>
              </p14:cNvPr>
              <p14:cNvContentPartPr/>
              <p14:nvPr/>
            </p14:nvContentPartPr>
            <p14:xfrm>
              <a:off x="1325760" y="5611525"/>
              <a:ext cx="12240" cy="609120"/>
            </p14:xfrm>
          </p:contentPart>
        </mc:Choice>
        <mc:Fallback xmlns="">
          <p:pic>
            <p:nvPicPr>
              <p:cNvPr id="7" name="잉크 6">
                <a:extLst>
                  <a:ext uri="{FF2B5EF4-FFF2-40B4-BE49-F238E27FC236}">
                    <a16:creationId xmlns:a16="http://schemas.microsoft.com/office/drawing/2014/main" id="{7C54A5E5-5398-444F-AECE-CD74B7C08298}"/>
                  </a:ext>
                </a:extLst>
              </p:cNvPr>
              <p:cNvPicPr/>
              <p:nvPr/>
            </p:nvPicPr>
            <p:blipFill>
              <a:blip r:embed="rId204"/>
              <a:stretch>
                <a:fillRect/>
              </a:stretch>
            </p:blipFill>
            <p:spPr>
              <a:xfrm>
                <a:off x="1317120" y="5602885"/>
                <a:ext cx="29880" cy="626760"/>
              </a:xfrm>
              <a:prstGeom prst="rect">
                <a:avLst/>
              </a:prstGeom>
            </p:spPr>
          </p:pic>
        </mc:Fallback>
      </mc:AlternateContent>
      <p:grpSp>
        <p:nvGrpSpPr>
          <p:cNvPr id="135" name="그룹 134">
            <a:extLst>
              <a:ext uri="{FF2B5EF4-FFF2-40B4-BE49-F238E27FC236}">
                <a16:creationId xmlns:a16="http://schemas.microsoft.com/office/drawing/2014/main" id="{B6D2B903-27A1-4B36-813B-96C13B7C10DE}"/>
              </a:ext>
            </a:extLst>
          </p:cNvPr>
          <p:cNvGrpSpPr/>
          <p:nvPr/>
        </p:nvGrpSpPr>
        <p:grpSpPr>
          <a:xfrm>
            <a:off x="1854240" y="2365861"/>
            <a:ext cx="2907720" cy="415800"/>
            <a:chOff x="1673880" y="1586005"/>
            <a:chExt cx="2907720" cy="415800"/>
          </a:xfrm>
        </p:grpSpPr>
        <mc:AlternateContent xmlns:mc="http://schemas.openxmlformats.org/markup-compatibility/2006" xmlns:p14="http://schemas.microsoft.com/office/powerpoint/2010/main">
          <mc:Choice Requires="p14">
            <p:contentPart p14:bwMode="auto" r:id="rId205">
              <p14:nvContentPartPr>
                <p14:cNvPr id="141" name="잉크 140">
                  <a:extLst>
                    <a:ext uri="{FF2B5EF4-FFF2-40B4-BE49-F238E27FC236}">
                      <a16:creationId xmlns:a16="http://schemas.microsoft.com/office/drawing/2014/main" id="{2A3E50FE-6D9E-4683-87F4-BF8C53DA7F87}"/>
                    </a:ext>
                  </a:extLst>
                </p14:cNvPr>
                <p14:cNvContentPartPr/>
                <p14:nvPr/>
              </p14:nvContentPartPr>
              <p14:xfrm>
                <a:off x="1673880" y="1613365"/>
                <a:ext cx="11880" cy="384840"/>
              </p14:xfrm>
            </p:contentPart>
          </mc:Choice>
          <mc:Fallback xmlns="">
            <p:pic>
              <p:nvPicPr>
                <p:cNvPr id="141" name="잉크 140">
                  <a:extLst>
                    <a:ext uri="{FF2B5EF4-FFF2-40B4-BE49-F238E27FC236}">
                      <a16:creationId xmlns:a16="http://schemas.microsoft.com/office/drawing/2014/main" id="{2A3E50FE-6D9E-4683-87F4-BF8C53DA7F87}"/>
                    </a:ext>
                  </a:extLst>
                </p:cNvPr>
                <p:cNvPicPr/>
                <p:nvPr/>
              </p:nvPicPr>
              <p:blipFill>
                <a:blip r:embed="rId12"/>
                <a:stretch>
                  <a:fillRect/>
                </a:stretch>
              </p:blipFill>
              <p:spPr>
                <a:xfrm>
                  <a:off x="1665240" y="1604725"/>
                  <a:ext cx="29520" cy="402480"/>
                </a:xfrm>
                <a:prstGeom prst="rect">
                  <a:avLst/>
                </a:prstGeom>
              </p:spPr>
            </p:pic>
          </mc:Fallback>
        </mc:AlternateContent>
        <p:grpSp>
          <p:nvGrpSpPr>
            <p:cNvPr id="144" name="그룹 143">
              <a:extLst>
                <a:ext uri="{FF2B5EF4-FFF2-40B4-BE49-F238E27FC236}">
                  <a16:creationId xmlns:a16="http://schemas.microsoft.com/office/drawing/2014/main" id="{D4FDD43E-E5C3-4BF6-AC30-E1D51EBF12CA}"/>
                </a:ext>
              </a:extLst>
            </p:cNvPr>
            <p:cNvGrpSpPr/>
            <p:nvPr/>
          </p:nvGrpSpPr>
          <p:grpSpPr>
            <a:xfrm>
              <a:off x="1676040" y="1640005"/>
              <a:ext cx="926640" cy="361800"/>
              <a:chOff x="1676040" y="1640005"/>
              <a:chExt cx="926640" cy="361800"/>
            </a:xfrm>
          </p:grpSpPr>
          <mc:AlternateContent xmlns:mc="http://schemas.openxmlformats.org/markup-compatibility/2006" xmlns:p14="http://schemas.microsoft.com/office/powerpoint/2010/main">
            <mc:Choice Requires="p14">
              <p:contentPart p14:bwMode="auto" r:id="rId206">
                <p14:nvContentPartPr>
                  <p14:cNvPr id="160" name="잉크 159">
                    <a:extLst>
                      <a:ext uri="{FF2B5EF4-FFF2-40B4-BE49-F238E27FC236}">
                        <a16:creationId xmlns:a16="http://schemas.microsoft.com/office/drawing/2014/main" id="{F8B015E2-78F6-4485-AB60-0871418E3FF9}"/>
                      </a:ext>
                    </a:extLst>
                  </p14:cNvPr>
                  <p14:cNvContentPartPr/>
                  <p14:nvPr/>
                </p14:nvContentPartPr>
                <p14:xfrm>
                  <a:off x="1676040" y="1640005"/>
                  <a:ext cx="208080" cy="352440"/>
                </p14:xfrm>
              </p:contentPart>
            </mc:Choice>
            <mc:Fallback xmlns="">
              <p:pic>
                <p:nvPicPr>
                  <p:cNvPr id="160" name="잉크 159">
                    <a:extLst>
                      <a:ext uri="{FF2B5EF4-FFF2-40B4-BE49-F238E27FC236}">
                        <a16:creationId xmlns:a16="http://schemas.microsoft.com/office/drawing/2014/main" id="{F8B015E2-78F6-4485-AB60-0871418E3FF9}"/>
                      </a:ext>
                    </a:extLst>
                  </p:cNvPr>
                  <p:cNvPicPr/>
                  <p:nvPr/>
                </p:nvPicPr>
                <p:blipFill>
                  <a:blip r:embed="rId14"/>
                  <a:stretch>
                    <a:fillRect/>
                  </a:stretch>
                </p:blipFill>
                <p:spPr>
                  <a:xfrm>
                    <a:off x="1667400" y="1631005"/>
                    <a:ext cx="225720" cy="370080"/>
                  </a:xfrm>
                  <a:prstGeom prst="rect">
                    <a:avLst/>
                  </a:prstGeom>
                </p:spPr>
              </p:pic>
            </mc:Fallback>
          </mc:AlternateContent>
          <mc:AlternateContent xmlns:mc="http://schemas.openxmlformats.org/markup-compatibility/2006" xmlns:p14="http://schemas.microsoft.com/office/powerpoint/2010/main">
            <mc:Choice Requires="p14">
              <p:contentPart p14:bwMode="auto" r:id="rId207">
                <p14:nvContentPartPr>
                  <p14:cNvPr id="161" name="잉크 160">
                    <a:extLst>
                      <a:ext uri="{FF2B5EF4-FFF2-40B4-BE49-F238E27FC236}">
                        <a16:creationId xmlns:a16="http://schemas.microsoft.com/office/drawing/2014/main" id="{E915A27B-3779-4748-8994-22D4D9E1F264}"/>
                      </a:ext>
                    </a:extLst>
                  </p14:cNvPr>
                  <p14:cNvContentPartPr/>
                  <p14:nvPr/>
                </p14:nvContentPartPr>
                <p14:xfrm>
                  <a:off x="1937040" y="1881565"/>
                  <a:ext cx="158040" cy="120240"/>
                </p14:xfrm>
              </p:contentPart>
            </mc:Choice>
            <mc:Fallback xmlns="">
              <p:pic>
                <p:nvPicPr>
                  <p:cNvPr id="161" name="잉크 160">
                    <a:extLst>
                      <a:ext uri="{FF2B5EF4-FFF2-40B4-BE49-F238E27FC236}">
                        <a16:creationId xmlns:a16="http://schemas.microsoft.com/office/drawing/2014/main" id="{E915A27B-3779-4748-8994-22D4D9E1F264}"/>
                      </a:ext>
                    </a:extLst>
                  </p:cNvPr>
                  <p:cNvPicPr/>
                  <p:nvPr/>
                </p:nvPicPr>
                <p:blipFill>
                  <a:blip r:embed="rId16"/>
                  <a:stretch>
                    <a:fillRect/>
                  </a:stretch>
                </p:blipFill>
                <p:spPr>
                  <a:xfrm>
                    <a:off x="1928040" y="1872565"/>
                    <a:ext cx="17568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62" name="잉크 161">
                    <a:extLst>
                      <a:ext uri="{FF2B5EF4-FFF2-40B4-BE49-F238E27FC236}">
                        <a16:creationId xmlns:a16="http://schemas.microsoft.com/office/drawing/2014/main" id="{1809943E-BD9F-4D05-BB6D-211CA74C517B}"/>
                      </a:ext>
                    </a:extLst>
                  </p14:cNvPr>
                  <p14:cNvContentPartPr/>
                  <p14:nvPr/>
                </p14:nvContentPartPr>
                <p14:xfrm>
                  <a:off x="2124240" y="1873645"/>
                  <a:ext cx="142920" cy="360"/>
                </p14:xfrm>
              </p:contentPart>
            </mc:Choice>
            <mc:Fallback xmlns="">
              <p:pic>
                <p:nvPicPr>
                  <p:cNvPr id="162" name="잉크 161">
                    <a:extLst>
                      <a:ext uri="{FF2B5EF4-FFF2-40B4-BE49-F238E27FC236}">
                        <a16:creationId xmlns:a16="http://schemas.microsoft.com/office/drawing/2014/main" id="{1809943E-BD9F-4D05-BB6D-211CA74C517B}"/>
                      </a:ext>
                    </a:extLst>
                  </p:cNvPr>
                  <p:cNvPicPr/>
                  <p:nvPr/>
                </p:nvPicPr>
                <p:blipFill>
                  <a:blip r:embed="rId209"/>
                  <a:stretch>
                    <a:fillRect/>
                  </a:stretch>
                </p:blipFill>
                <p:spPr>
                  <a:xfrm>
                    <a:off x="2115240" y="1865005"/>
                    <a:ext cx="16056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163" name="잉크 162">
                    <a:extLst>
                      <a:ext uri="{FF2B5EF4-FFF2-40B4-BE49-F238E27FC236}">
                        <a16:creationId xmlns:a16="http://schemas.microsoft.com/office/drawing/2014/main" id="{654298BC-001A-478B-BEFA-156F0F32E7DC}"/>
                      </a:ext>
                    </a:extLst>
                  </p14:cNvPr>
                  <p14:cNvContentPartPr/>
                  <p14:nvPr/>
                </p14:nvContentPartPr>
                <p14:xfrm>
                  <a:off x="2195880" y="1667005"/>
                  <a:ext cx="11160" cy="322560"/>
                </p14:xfrm>
              </p:contentPart>
            </mc:Choice>
            <mc:Fallback xmlns="">
              <p:pic>
                <p:nvPicPr>
                  <p:cNvPr id="163" name="잉크 162">
                    <a:extLst>
                      <a:ext uri="{FF2B5EF4-FFF2-40B4-BE49-F238E27FC236}">
                        <a16:creationId xmlns:a16="http://schemas.microsoft.com/office/drawing/2014/main" id="{654298BC-001A-478B-BEFA-156F0F32E7DC}"/>
                      </a:ext>
                    </a:extLst>
                  </p:cNvPr>
                  <p:cNvPicPr/>
                  <p:nvPr/>
                </p:nvPicPr>
                <p:blipFill>
                  <a:blip r:embed="rId211"/>
                  <a:stretch>
                    <a:fillRect/>
                  </a:stretch>
                </p:blipFill>
                <p:spPr>
                  <a:xfrm>
                    <a:off x="2186880" y="1658365"/>
                    <a:ext cx="28800" cy="340200"/>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164" name="잉크 163">
                    <a:extLst>
                      <a:ext uri="{FF2B5EF4-FFF2-40B4-BE49-F238E27FC236}">
                        <a16:creationId xmlns:a16="http://schemas.microsoft.com/office/drawing/2014/main" id="{0271BA3A-01F4-4FD1-BAFF-EA675707CD90}"/>
                      </a:ext>
                    </a:extLst>
                  </p14:cNvPr>
                  <p14:cNvContentPartPr/>
                  <p14:nvPr/>
                </p14:nvContentPartPr>
                <p14:xfrm>
                  <a:off x="2329800" y="1873645"/>
                  <a:ext cx="108000" cy="118440"/>
                </p14:xfrm>
              </p:contentPart>
            </mc:Choice>
            <mc:Fallback xmlns="">
              <p:pic>
                <p:nvPicPr>
                  <p:cNvPr id="164" name="잉크 163">
                    <a:extLst>
                      <a:ext uri="{FF2B5EF4-FFF2-40B4-BE49-F238E27FC236}">
                        <a16:creationId xmlns:a16="http://schemas.microsoft.com/office/drawing/2014/main" id="{0271BA3A-01F4-4FD1-BAFF-EA675707CD90}"/>
                      </a:ext>
                    </a:extLst>
                  </p:cNvPr>
                  <p:cNvPicPr/>
                  <p:nvPr/>
                </p:nvPicPr>
                <p:blipFill>
                  <a:blip r:embed="rId213"/>
                  <a:stretch>
                    <a:fillRect/>
                  </a:stretch>
                </p:blipFill>
                <p:spPr>
                  <a:xfrm>
                    <a:off x="2320800" y="1864645"/>
                    <a:ext cx="125640" cy="13608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165" name="잉크 164">
                    <a:extLst>
                      <a:ext uri="{FF2B5EF4-FFF2-40B4-BE49-F238E27FC236}">
                        <a16:creationId xmlns:a16="http://schemas.microsoft.com/office/drawing/2014/main" id="{28979208-FC1B-4089-A085-462154A31A0A}"/>
                      </a:ext>
                    </a:extLst>
                  </p14:cNvPr>
                  <p14:cNvContentPartPr/>
                  <p14:nvPr/>
                </p14:nvContentPartPr>
                <p14:xfrm>
                  <a:off x="2500800" y="1649365"/>
                  <a:ext cx="101880" cy="340200"/>
                </p14:xfrm>
              </p:contentPart>
            </mc:Choice>
            <mc:Fallback xmlns="">
              <p:pic>
                <p:nvPicPr>
                  <p:cNvPr id="165" name="잉크 164">
                    <a:extLst>
                      <a:ext uri="{FF2B5EF4-FFF2-40B4-BE49-F238E27FC236}">
                        <a16:creationId xmlns:a16="http://schemas.microsoft.com/office/drawing/2014/main" id="{28979208-FC1B-4089-A085-462154A31A0A}"/>
                      </a:ext>
                    </a:extLst>
                  </p:cNvPr>
                  <p:cNvPicPr/>
                  <p:nvPr/>
                </p:nvPicPr>
                <p:blipFill>
                  <a:blip r:embed="rId215"/>
                  <a:stretch>
                    <a:fillRect/>
                  </a:stretch>
                </p:blipFill>
                <p:spPr>
                  <a:xfrm>
                    <a:off x="2491800" y="1640725"/>
                    <a:ext cx="119520" cy="357840"/>
                  </a:xfrm>
                  <a:prstGeom prst="rect">
                    <a:avLst/>
                  </a:prstGeom>
                </p:spPr>
              </p:pic>
            </mc:Fallback>
          </mc:AlternateContent>
        </p:grpSp>
        <p:grpSp>
          <p:nvGrpSpPr>
            <p:cNvPr id="148" name="그룹 147">
              <a:extLst>
                <a:ext uri="{FF2B5EF4-FFF2-40B4-BE49-F238E27FC236}">
                  <a16:creationId xmlns:a16="http://schemas.microsoft.com/office/drawing/2014/main" id="{17C19BCC-8D0F-4155-9C8A-5A0D7322B394}"/>
                </a:ext>
              </a:extLst>
            </p:cNvPr>
            <p:cNvGrpSpPr/>
            <p:nvPr/>
          </p:nvGrpSpPr>
          <p:grpSpPr>
            <a:xfrm>
              <a:off x="2856840" y="1587445"/>
              <a:ext cx="864000" cy="372240"/>
              <a:chOff x="2856840" y="1587445"/>
              <a:chExt cx="864000" cy="372240"/>
            </a:xfrm>
          </p:grpSpPr>
          <mc:AlternateContent xmlns:mc="http://schemas.openxmlformats.org/markup-compatibility/2006" xmlns:p14="http://schemas.microsoft.com/office/powerpoint/2010/main">
            <mc:Choice Requires="p14">
              <p:contentPart p14:bwMode="auto" r:id="rId216">
                <p14:nvContentPartPr>
                  <p14:cNvPr id="155" name="잉크 154">
                    <a:extLst>
                      <a:ext uri="{FF2B5EF4-FFF2-40B4-BE49-F238E27FC236}">
                        <a16:creationId xmlns:a16="http://schemas.microsoft.com/office/drawing/2014/main" id="{A8AED0DF-3F37-4A31-B938-839A6A6FDAFE}"/>
                      </a:ext>
                    </a:extLst>
                  </p14:cNvPr>
                  <p14:cNvContentPartPr/>
                  <p14:nvPr/>
                </p14:nvContentPartPr>
                <p14:xfrm>
                  <a:off x="2856840" y="1640725"/>
                  <a:ext cx="12960" cy="312840"/>
                </p14:xfrm>
              </p:contentPart>
            </mc:Choice>
            <mc:Fallback xmlns="">
              <p:pic>
                <p:nvPicPr>
                  <p:cNvPr id="155" name="잉크 154">
                    <a:extLst>
                      <a:ext uri="{FF2B5EF4-FFF2-40B4-BE49-F238E27FC236}">
                        <a16:creationId xmlns:a16="http://schemas.microsoft.com/office/drawing/2014/main" id="{A8AED0DF-3F37-4A31-B938-839A6A6FDAFE}"/>
                      </a:ext>
                    </a:extLst>
                  </p:cNvPr>
                  <p:cNvPicPr/>
                  <p:nvPr/>
                </p:nvPicPr>
                <p:blipFill>
                  <a:blip r:embed="rId217"/>
                  <a:stretch>
                    <a:fillRect/>
                  </a:stretch>
                </p:blipFill>
                <p:spPr>
                  <a:xfrm>
                    <a:off x="2848200" y="1631725"/>
                    <a:ext cx="30600" cy="33048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156" name="잉크 155">
                    <a:extLst>
                      <a:ext uri="{FF2B5EF4-FFF2-40B4-BE49-F238E27FC236}">
                        <a16:creationId xmlns:a16="http://schemas.microsoft.com/office/drawing/2014/main" id="{F2A63F0E-0213-4D81-B691-C5B9B2DEFDC0}"/>
                      </a:ext>
                    </a:extLst>
                  </p14:cNvPr>
                  <p14:cNvContentPartPr/>
                  <p14:nvPr/>
                </p14:nvContentPartPr>
                <p14:xfrm>
                  <a:off x="2868720" y="1587445"/>
                  <a:ext cx="188280" cy="372240"/>
                </p14:xfrm>
              </p:contentPart>
            </mc:Choice>
            <mc:Fallback xmlns="">
              <p:pic>
                <p:nvPicPr>
                  <p:cNvPr id="156" name="잉크 155">
                    <a:extLst>
                      <a:ext uri="{FF2B5EF4-FFF2-40B4-BE49-F238E27FC236}">
                        <a16:creationId xmlns:a16="http://schemas.microsoft.com/office/drawing/2014/main" id="{F2A63F0E-0213-4D81-B691-C5B9B2DEFDC0}"/>
                      </a:ext>
                    </a:extLst>
                  </p:cNvPr>
                  <p:cNvPicPr/>
                  <p:nvPr/>
                </p:nvPicPr>
                <p:blipFill>
                  <a:blip r:embed="rId219"/>
                  <a:stretch>
                    <a:fillRect/>
                  </a:stretch>
                </p:blipFill>
                <p:spPr>
                  <a:xfrm>
                    <a:off x="2860080" y="1578805"/>
                    <a:ext cx="205920" cy="38988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157" name="잉크 156">
                    <a:extLst>
                      <a:ext uri="{FF2B5EF4-FFF2-40B4-BE49-F238E27FC236}">
                        <a16:creationId xmlns:a16="http://schemas.microsoft.com/office/drawing/2014/main" id="{CD8543E3-640E-4311-9429-80E463DA5386}"/>
                      </a:ext>
                    </a:extLst>
                  </p14:cNvPr>
                  <p14:cNvContentPartPr/>
                  <p14:nvPr/>
                </p14:nvContentPartPr>
                <p14:xfrm>
                  <a:off x="3055560" y="1793005"/>
                  <a:ext cx="146160" cy="161640"/>
                </p14:xfrm>
              </p:contentPart>
            </mc:Choice>
            <mc:Fallback xmlns="">
              <p:pic>
                <p:nvPicPr>
                  <p:cNvPr id="157" name="잉크 156">
                    <a:extLst>
                      <a:ext uri="{FF2B5EF4-FFF2-40B4-BE49-F238E27FC236}">
                        <a16:creationId xmlns:a16="http://schemas.microsoft.com/office/drawing/2014/main" id="{CD8543E3-640E-4311-9429-80E463DA5386}"/>
                      </a:ext>
                    </a:extLst>
                  </p:cNvPr>
                  <p:cNvPicPr/>
                  <p:nvPr/>
                </p:nvPicPr>
                <p:blipFill>
                  <a:blip r:embed="rId221"/>
                  <a:stretch>
                    <a:fillRect/>
                  </a:stretch>
                </p:blipFill>
                <p:spPr>
                  <a:xfrm>
                    <a:off x="3046560" y="1784365"/>
                    <a:ext cx="163800" cy="17928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158" name="잉크 157">
                    <a:extLst>
                      <a:ext uri="{FF2B5EF4-FFF2-40B4-BE49-F238E27FC236}">
                        <a16:creationId xmlns:a16="http://schemas.microsoft.com/office/drawing/2014/main" id="{BDBE0135-106A-4472-B9E5-3495EE822C63}"/>
                      </a:ext>
                    </a:extLst>
                  </p14:cNvPr>
                  <p14:cNvContentPartPr/>
                  <p14:nvPr/>
                </p14:nvContentPartPr>
                <p14:xfrm>
                  <a:off x="3262920" y="1810645"/>
                  <a:ext cx="187920" cy="144720"/>
                </p14:xfrm>
              </p:contentPart>
            </mc:Choice>
            <mc:Fallback xmlns="">
              <p:pic>
                <p:nvPicPr>
                  <p:cNvPr id="158" name="잉크 157">
                    <a:extLst>
                      <a:ext uri="{FF2B5EF4-FFF2-40B4-BE49-F238E27FC236}">
                        <a16:creationId xmlns:a16="http://schemas.microsoft.com/office/drawing/2014/main" id="{BDBE0135-106A-4472-B9E5-3495EE822C63}"/>
                      </a:ext>
                    </a:extLst>
                  </p:cNvPr>
                  <p:cNvPicPr/>
                  <p:nvPr/>
                </p:nvPicPr>
                <p:blipFill>
                  <a:blip r:embed="rId223"/>
                  <a:stretch>
                    <a:fillRect/>
                  </a:stretch>
                </p:blipFill>
                <p:spPr>
                  <a:xfrm>
                    <a:off x="3254280" y="1802005"/>
                    <a:ext cx="205560" cy="16236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159" name="잉크 158">
                    <a:extLst>
                      <a:ext uri="{FF2B5EF4-FFF2-40B4-BE49-F238E27FC236}">
                        <a16:creationId xmlns:a16="http://schemas.microsoft.com/office/drawing/2014/main" id="{3ABDCE31-E585-4CDB-9874-DC1F2A885F31}"/>
                      </a:ext>
                    </a:extLst>
                  </p14:cNvPr>
                  <p14:cNvContentPartPr/>
                  <p14:nvPr/>
                </p14:nvContentPartPr>
                <p14:xfrm>
                  <a:off x="3478560" y="1812805"/>
                  <a:ext cx="242280" cy="142560"/>
                </p14:xfrm>
              </p:contentPart>
            </mc:Choice>
            <mc:Fallback xmlns="">
              <p:pic>
                <p:nvPicPr>
                  <p:cNvPr id="159" name="잉크 158">
                    <a:extLst>
                      <a:ext uri="{FF2B5EF4-FFF2-40B4-BE49-F238E27FC236}">
                        <a16:creationId xmlns:a16="http://schemas.microsoft.com/office/drawing/2014/main" id="{3ABDCE31-E585-4CDB-9874-DC1F2A885F31}"/>
                      </a:ext>
                    </a:extLst>
                  </p:cNvPr>
                  <p:cNvPicPr/>
                  <p:nvPr/>
                </p:nvPicPr>
                <p:blipFill>
                  <a:blip r:embed="rId34"/>
                  <a:stretch>
                    <a:fillRect/>
                  </a:stretch>
                </p:blipFill>
                <p:spPr>
                  <a:xfrm>
                    <a:off x="3469560" y="1803805"/>
                    <a:ext cx="259920" cy="160200"/>
                  </a:xfrm>
                  <a:prstGeom prst="rect">
                    <a:avLst/>
                  </a:prstGeom>
                </p:spPr>
              </p:pic>
            </mc:Fallback>
          </mc:AlternateContent>
        </p:grpSp>
        <p:grpSp>
          <p:nvGrpSpPr>
            <p:cNvPr id="149" name="그룹 148">
              <a:extLst>
                <a:ext uri="{FF2B5EF4-FFF2-40B4-BE49-F238E27FC236}">
                  <a16:creationId xmlns:a16="http://schemas.microsoft.com/office/drawing/2014/main" id="{0CE11F64-BC20-4374-A78D-4263A875845F}"/>
                </a:ext>
              </a:extLst>
            </p:cNvPr>
            <p:cNvGrpSpPr/>
            <p:nvPr/>
          </p:nvGrpSpPr>
          <p:grpSpPr>
            <a:xfrm>
              <a:off x="3915600" y="1586005"/>
              <a:ext cx="666000" cy="336960"/>
              <a:chOff x="3915600" y="1586005"/>
              <a:chExt cx="666000" cy="336960"/>
            </a:xfrm>
          </p:grpSpPr>
          <mc:AlternateContent xmlns:mc="http://schemas.openxmlformats.org/markup-compatibility/2006" xmlns:p14="http://schemas.microsoft.com/office/powerpoint/2010/main">
            <mc:Choice Requires="p14">
              <p:contentPart p14:bwMode="auto" r:id="rId225">
                <p14:nvContentPartPr>
                  <p14:cNvPr id="150" name="잉크 149">
                    <a:extLst>
                      <a:ext uri="{FF2B5EF4-FFF2-40B4-BE49-F238E27FC236}">
                        <a16:creationId xmlns:a16="http://schemas.microsoft.com/office/drawing/2014/main" id="{C9D7E42E-229F-4D25-B701-092F6D4CB88E}"/>
                      </a:ext>
                    </a:extLst>
                  </p14:cNvPr>
                  <p14:cNvContentPartPr/>
                  <p14:nvPr/>
                </p14:nvContentPartPr>
                <p14:xfrm>
                  <a:off x="3915600" y="1586005"/>
                  <a:ext cx="127800" cy="297360"/>
                </p14:xfrm>
              </p:contentPart>
            </mc:Choice>
            <mc:Fallback xmlns="">
              <p:pic>
                <p:nvPicPr>
                  <p:cNvPr id="150" name="잉크 149">
                    <a:extLst>
                      <a:ext uri="{FF2B5EF4-FFF2-40B4-BE49-F238E27FC236}">
                        <a16:creationId xmlns:a16="http://schemas.microsoft.com/office/drawing/2014/main" id="{C9D7E42E-229F-4D25-B701-092F6D4CB88E}"/>
                      </a:ext>
                    </a:extLst>
                  </p:cNvPr>
                  <p:cNvPicPr/>
                  <p:nvPr/>
                </p:nvPicPr>
                <p:blipFill>
                  <a:blip r:embed="rId226"/>
                  <a:stretch>
                    <a:fillRect/>
                  </a:stretch>
                </p:blipFill>
                <p:spPr>
                  <a:xfrm>
                    <a:off x="3906960" y="1577365"/>
                    <a:ext cx="145440" cy="315000"/>
                  </a:xfrm>
                  <a:prstGeom prst="rect">
                    <a:avLst/>
                  </a:prstGeom>
                </p:spPr>
              </p:pic>
            </mc:Fallback>
          </mc:AlternateContent>
          <mc:AlternateContent xmlns:mc="http://schemas.openxmlformats.org/markup-compatibility/2006" xmlns:p14="http://schemas.microsoft.com/office/powerpoint/2010/main">
            <mc:Choice Requires="p14">
              <p:contentPart p14:bwMode="auto" r:id="rId227">
                <p14:nvContentPartPr>
                  <p14:cNvPr id="151" name="잉크 150">
                    <a:extLst>
                      <a:ext uri="{FF2B5EF4-FFF2-40B4-BE49-F238E27FC236}">
                        <a16:creationId xmlns:a16="http://schemas.microsoft.com/office/drawing/2014/main" id="{D8DFD935-6D6A-42C2-A3BF-E5CFCAC6A775}"/>
                      </a:ext>
                    </a:extLst>
                  </p14:cNvPr>
                  <p14:cNvContentPartPr/>
                  <p14:nvPr/>
                </p14:nvContentPartPr>
                <p14:xfrm>
                  <a:off x="4105680" y="1667005"/>
                  <a:ext cx="164160" cy="162360"/>
                </p14:xfrm>
              </p:contentPart>
            </mc:Choice>
            <mc:Fallback xmlns="">
              <p:pic>
                <p:nvPicPr>
                  <p:cNvPr id="151" name="잉크 150">
                    <a:extLst>
                      <a:ext uri="{FF2B5EF4-FFF2-40B4-BE49-F238E27FC236}">
                        <a16:creationId xmlns:a16="http://schemas.microsoft.com/office/drawing/2014/main" id="{D8DFD935-6D6A-42C2-A3BF-E5CFCAC6A775}"/>
                      </a:ext>
                    </a:extLst>
                  </p:cNvPr>
                  <p:cNvPicPr/>
                  <p:nvPr/>
                </p:nvPicPr>
                <p:blipFill>
                  <a:blip r:embed="rId228"/>
                  <a:stretch>
                    <a:fillRect/>
                  </a:stretch>
                </p:blipFill>
                <p:spPr>
                  <a:xfrm>
                    <a:off x="4096680" y="1658365"/>
                    <a:ext cx="181800" cy="180000"/>
                  </a:xfrm>
                  <a:prstGeom prst="rect">
                    <a:avLst/>
                  </a:prstGeom>
                </p:spPr>
              </p:pic>
            </mc:Fallback>
          </mc:AlternateContent>
          <mc:AlternateContent xmlns:mc="http://schemas.openxmlformats.org/markup-compatibility/2006" xmlns:p14="http://schemas.microsoft.com/office/powerpoint/2010/main">
            <mc:Choice Requires="p14">
              <p:contentPart p14:bwMode="auto" r:id="rId229">
                <p14:nvContentPartPr>
                  <p14:cNvPr id="152" name="잉크 151">
                    <a:extLst>
                      <a:ext uri="{FF2B5EF4-FFF2-40B4-BE49-F238E27FC236}">
                        <a16:creationId xmlns:a16="http://schemas.microsoft.com/office/drawing/2014/main" id="{C202186A-CEBC-4044-BEB0-AC0B4754F753}"/>
                      </a:ext>
                    </a:extLst>
                  </p14:cNvPr>
                  <p14:cNvContentPartPr/>
                  <p14:nvPr/>
                </p14:nvContentPartPr>
                <p14:xfrm>
                  <a:off x="4257240" y="1676365"/>
                  <a:ext cx="108720" cy="163440"/>
                </p14:xfrm>
              </p:contentPart>
            </mc:Choice>
            <mc:Fallback xmlns="">
              <p:pic>
                <p:nvPicPr>
                  <p:cNvPr id="152" name="잉크 151">
                    <a:extLst>
                      <a:ext uri="{FF2B5EF4-FFF2-40B4-BE49-F238E27FC236}">
                        <a16:creationId xmlns:a16="http://schemas.microsoft.com/office/drawing/2014/main" id="{C202186A-CEBC-4044-BEB0-AC0B4754F753}"/>
                      </a:ext>
                    </a:extLst>
                  </p:cNvPr>
                  <p:cNvPicPr/>
                  <p:nvPr/>
                </p:nvPicPr>
                <p:blipFill>
                  <a:blip r:embed="rId230"/>
                  <a:stretch>
                    <a:fillRect/>
                  </a:stretch>
                </p:blipFill>
                <p:spPr>
                  <a:xfrm>
                    <a:off x="4248600" y="1667725"/>
                    <a:ext cx="126360" cy="181080"/>
                  </a:xfrm>
                  <a:prstGeom prst="rect">
                    <a:avLst/>
                  </a:prstGeom>
                </p:spPr>
              </p:pic>
            </mc:Fallback>
          </mc:AlternateContent>
          <mc:AlternateContent xmlns:mc="http://schemas.openxmlformats.org/markup-compatibility/2006" xmlns:p14="http://schemas.microsoft.com/office/powerpoint/2010/main">
            <mc:Choice Requires="p14">
              <p:contentPart p14:bwMode="auto" r:id="rId231">
                <p14:nvContentPartPr>
                  <p14:cNvPr id="153" name="잉크 152">
                    <a:extLst>
                      <a:ext uri="{FF2B5EF4-FFF2-40B4-BE49-F238E27FC236}">
                        <a16:creationId xmlns:a16="http://schemas.microsoft.com/office/drawing/2014/main" id="{CAF9EFEE-4F64-4DFE-AF8B-30C8068DC050}"/>
                      </a:ext>
                    </a:extLst>
                  </p14:cNvPr>
                  <p14:cNvContentPartPr/>
                  <p14:nvPr/>
                </p14:nvContentPartPr>
                <p14:xfrm>
                  <a:off x="4442640" y="1622365"/>
                  <a:ext cx="138960" cy="300600"/>
                </p14:xfrm>
              </p:contentPart>
            </mc:Choice>
            <mc:Fallback xmlns="">
              <p:pic>
                <p:nvPicPr>
                  <p:cNvPr id="153" name="잉크 152">
                    <a:extLst>
                      <a:ext uri="{FF2B5EF4-FFF2-40B4-BE49-F238E27FC236}">
                        <a16:creationId xmlns:a16="http://schemas.microsoft.com/office/drawing/2014/main" id="{CAF9EFEE-4F64-4DFE-AF8B-30C8068DC050}"/>
                      </a:ext>
                    </a:extLst>
                  </p:cNvPr>
                  <p:cNvPicPr/>
                  <p:nvPr/>
                </p:nvPicPr>
                <p:blipFill>
                  <a:blip r:embed="rId232"/>
                  <a:stretch>
                    <a:fillRect/>
                  </a:stretch>
                </p:blipFill>
                <p:spPr>
                  <a:xfrm>
                    <a:off x="4433640" y="1613365"/>
                    <a:ext cx="156600" cy="318240"/>
                  </a:xfrm>
                  <a:prstGeom prst="rect">
                    <a:avLst/>
                  </a:prstGeom>
                </p:spPr>
              </p:pic>
            </mc:Fallback>
          </mc:AlternateContent>
        </p:grpSp>
      </p:grpSp>
    </p:spTree>
    <p:extLst>
      <p:ext uri="{BB962C8B-B14F-4D97-AF65-F5344CB8AC3E}">
        <p14:creationId xmlns:p14="http://schemas.microsoft.com/office/powerpoint/2010/main" val="266809262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4"/>
          <p:cNvSpPr txBox="1">
            <a:spLocks noGrp="1"/>
          </p:cNvSpPr>
          <p:nvPr>
            <p:ph type="title"/>
          </p:nvPr>
        </p:nvSpPr>
        <p:spPr>
          <a:xfrm>
            <a:off x="0" y="685800"/>
            <a:ext cx="12192000" cy="6669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4400"/>
              <a:buFont typeface="Spectral SemiBold"/>
              <a:buNone/>
            </a:pPr>
            <a:r>
              <a:rPr lang="en-US" sz="2800" dirty="0">
                <a:latin typeface="Playfair Display Medium"/>
                <a:ea typeface="Playfair Display Medium"/>
                <a:cs typeface="Playfair Display Medium"/>
                <a:sym typeface="Playfair Display Medium"/>
              </a:rPr>
              <a:t>Wrong Implementation</a:t>
            </a:r>
          </a:p>
        </p:txBody>
      </p:sp>
      <p:sp>
        <p:nvSpPr>
          <p:cNvPr id="107" name="Google Shape;107;p4"/>
          <p:cNvSpPr txBox="1">
            <a:spLocks noGrp="1"/>
          </p:cNvSpPr>
          <p:nvPr>
            <p:ph type="sldNum" idx="12"/>
          </p:nvPr>
        </p:nvSpPr>
        <p:spPr>
          <a:xfrm>
            <a:off x="9296400" y="6482090"/>
            <a:ext cx="2743200" cy="2616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34</a:t>
            </a:fld>
            <a:endParaRPr/>
          </a:p>
        </p:txBody>
      </p:sp>
      <mc:AlternateContent xmlns:mc="http://schemas.openxmlformats.org/markup-compatibility/2006" xmlns:p14="http://schemas.microsoft.com/office/powerpoint/2010/main">
        <mc:Choice Requires="p14">
          <p:contentPart p14:bwMode="auto" r:id="rId3">
            <p14:nvContentPartPr>
              <p14:cNvPr id="170" name="잉크 169">
                <a:extLst>
                  <a:ext uri="{FF2B5EF4-FFF2-40B4-BE49-F238E27FC236}">
                    <a16:creationId xmlns:a16="http://schemas.microsoft.com/office/drawing/2014/main" id="{14144ACE-EAB9-4C51-AE25-DAC11C7FD7FF}"/>
                  </a:ext>
                </a:extLst>
              </p14:cNvPr>
              <p14:cNvContentPartPr/>
              <p14:nvPr/>
            </p14:nvContentPartPr>
            <p14:xfrm>
              <a:off x="1344293" y="5537461"/>
              <a:ext cx="4311720" cy="91080"/>
            </p14:xfrm>
          </p:contentPart>
        </mc:Choice>
        <mc:Fallback xmlns="">
          <p:pic>
            <p:nvPicPr>
              <p:cNvPr id="170" name="잉크 169">
                <a:extLst>
                  <a:ext uri="{FF2B5EF4-FFF2-40B4-BE49-F238E27FC236}">
                    <a16:creationId xmlns:a16="http://schemas.microsoft.com/office/drawing/2014/main" id="{14144ACE-EAB9-4C51-AE25-DAC11C7FD7FF}"/>
                  </a:ext>
                </a:extLst>
              </p:cNvPr>
              <p:cNvPicPr/>
              <p:nvPr/>
            </p:nvPicPr>
            <p:blipFill>
              <a:blip r:embed="rId4"/>
              <a:stretch>
                <a:fillRect/>
              </a:stretch>
            </p:blipFill>
            <p:spPr>
              <a:xfrm>
                <a:off x="1335293" y="5528461"/>
                <a:ext cx="4329360" cy="1087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97" name="잉크 196">
                <a:extLst>
                  <a:ext uri="{FF2B5EF4-FFF2-40B4-BE49-F238E27FC236}">
                    <a16:creationId xmlns:a16="http://schemas.microsoft.com/office/drawing/2014/main" id="{F479409A-B532-4CBA-A776-06A936327C62}"/>
                  </a:ext>
                </a:extLst>
              </p14:cNvPr>
              <p14:cNvContentPartPr/>
              <p14:nvPr/>
            </p14:nvContentPartPr>
            <p14:xfrm>
              <a:off x="2070773" y="3852661"/>
              <a:ext cx="129600" cy="1779840"/>
            </p14:xfrm>
          </p:contentPart>
        </mc:Choice>
        <mc:Fallback xmlns="">
          <p:pic>
            <p:nvPicPr>
              <p:cNvPr id="197" name="잉크 196">
                <a:extLst>
                  <a:ext uri="{FF2B5EF4-FFF2-40B4-BE49-F238E27FC236}">
                    <a16:creationId xmlns:a16="http://schemas.microsoft.com/office/drawing/2014/main" id="{F479409A-B532-4CBA-A776-06A936327C62}"/>
                  </a:ext>
                </a:extLst>
              </p:cNvPr>
              <p:cNvPicPr/>
              <p:nvPr/>
            </p:nvPicPr>
            <p:blipFill>
              <a:blip r:embed="rId6"/>
              <a:stretch>
                <a:fillRect/>
              </a:stretch>
            </p:blipFill>
            <p:spPr>
              <a:xfrm>
                <a:off x="2061773" y="3843661"/>
                <a:ext cx="147240" cy="17974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98" name="잉크 197">
                <a:extLst>
                  <a:ext uri="{FF2B5EF4-FFF2-40B4-BE49-F238E27FC236}">
                    <a16:creationId xmlns:a16="http://schemas.microsoft.com/office/drawing/2014/main" id="{D70A9129-DFFE-4F2D-A8AE-07DAB8FD68CF}"/>
                  </a:ext>
                </a:extLst>
              </p14:cNvPr>
              <p14:cNvContentPartPr/>
              <p14:nvPr/>
            </p14:nvContentPartPr>
            <p14:xfrm>
              <a:off x="2088413" y="3870661"/>
              <a:ext cx="396720" cy="1743840"/>
            </p14:xfrm>
          </p:contentPart>
        </mc:Choice>
        <mc:Fallback xmlns="">
          <p:pic>
            <p:nvPicPr>
              <p:cNvPr id="198" name="잉크 197">
                <a:extLst>
                  <a:ext uri="{FF2B5EF4-FFF2-40B4-BE49-F238E27FC236}">
                    <a16:creationId xmlns:a16="http://schemas.microsoft.com/office/drawing/2014/main" id="{D70A9129-DFFE-4F2D-A8AE-07DAB8FD68CF}"/>
                  </a:ext>
                </a:extLst>
              </p:cNvPr>
              <p:cNvPicPr/>
              <p:nvPr/>
            </p:nvPicPr>
            <p:blipFill>
              <a:blip r:embed="rId8"/>
              <a:stretch>
                <a:fillRect/>
              </a:stretch>
            </p:blipFill>
            <p:spPr>
              <a:xfrm>
                <a:off x="2079413" y="3861659"/>
                <a:ext cx="414360" cy="1761484"/>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17" name="잉크 216">
                <a:extLst>
                  <a:ext uri="{FF2B5EF4-FFF2-40B4-BE49-F238E27FC236}">
                    <a16:creationId xmlns:a16="http://schemas.microsoft.com/office/drawing/2014/main" id="{F1578510-F400-48D8-AC47-AAFC14C86EF0}"/>
                  </a:ext>
                </a:extLst>
              </p14:cNvPr>
              <p14:cNvContentPartPr/>
              <p14:nvPr/>
            </p14:nvContentPartPr>
            <p14:xfrm>
              <a:off x="2867813" y="3503101"/>
              <a:ext cx="42480" cy="2100600"/>
            </p14:xfrm>
          </p:contentPart>
        </mc:Choice>
        <mc:Fallback xmlns="">
          <p:pic>
            <p:nvPicPr>
              <p:cNvPr id="217" name="잉크 216">
                <a:extLst>
                  <a:ext uri="{FF2B5EF4-FFF2-40B4-BE49-F238E27FC236}">
                    <a16:creationId xmlns:a16="http://schemas.microsoft.com/office/drawing/2014/main" id="{F1578510-F400-48D8-AC47-AAFC14C86EF0}"/>
                  </a:ext>
                </a:extLst>
              </p:cNvPr>
              <p:cNvPicPr/>
              <p:nvPr/>
            </p:nvPicPr>
            <p:blipFill>
              <a:blip r:embed="rId10"/>
              <a:stretch>
                <a:fillRect/>
              </a:stretch>
            </p:blipFill>
            <p:spPr>
              <a:xfrm>
                <a:off x="2858813" y="3494103"/>
                <a:ext cx="60120" cy="2118237"/>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22" name="잉크 221">
                <a:extLst>
                  <a:ext uri="{FF2B5EF4-FFF2-40B4-BE49-F238E27FC236}">
                    <a16:creationId xmlns:a16="http://schemas.microsoft.com/office/drawing/2014/main" id="{42C3FD35-7076-484C-95A4-E2E595856D67}"/>
                  </a:ext>
                </a:extLst>
              </p14:cNvPr>
              <p14:cNvContentPartPr/>
              <p14:nvPr/>
            </p14:nvContentPartPr>
            <p14:xfrm>
              <a:off x="2859533" y="3485461"/>
              <a:ext cx="343800" cy="2115000"/>
            </p14:xfrm>
          </p:contentPart>
        </mc:Choice>
        <mc:Fallback xmlns="">
          <p:pic>
            <p:nvPicPr>
              <p:cNvPr id="222" name="잉크 221">
                <a:extLst>
                  <a:ext uri="{FF2B5EF4-FFF2-40B4-BE49-F238E27FC236}">
                    <a16:creationId xmlns:a16="http://schemas.microsoft.com/office/drawing/2014/main" id="{42C3FD35-7076-484C-95A4-E2E595856D67}"/>
                  </a:ext>
                </a:extLst>
              </p:cNvPr>
              <p:cNvPicPr/>
              <p:nvPr/>
            </p:nvPicPr>
            <p:blipFill>
              <a:blip r:embed="rId12"/>
              <a:stretch>
                <a:fillRect/>
              </a:stretch>
            </p:blipFill>
            <p:spPr>
              <a:xfrm>
                <a:off x="2850533" y="3476461"/>
                <a:ext cx="361440" cy="21326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24" name="잉크 223">
                <a:extLst>
                  <a:ext uri="{FF2B5EF4-FFF2-40B4-BE49-F238E27FC236}">
                    <a16:creationId xmlns:a16="http://schemas.microsoft.com/office/drawing/2014/main" id="{4537FC33-9955-4785-9BD9-C0862E934670}"/>
                  </a:ext>
                </a:extLst>
              </p14:cNvPr>
              <p14:cNvContentPartPr/>
              <p14:nvPr/>
            </p14:nvContentPartPr>
            <p14:xfrm>
              <a:off x="4266053" y="4166221"/>
              <a:ext cx="10800" cy="1430280"/>
            </p14:xfrm>
          </p:contentPart>
        </mc:Choice>
        <mc:Fallback xmlns="">
          <p:pic>
            <p:nvPicPr>
              <p:cNvPr id="224" name="잉크 223">
                <a:extLst>
                  <a:ext uri="{FF2B5EF4-FFF2-40B4-BE49-F238E27FC236}">
                    <a16:creationId xmlns:a16="http://schemas.microsoft.com/office/drawing/2014/main" id="{4537FC33-9955-4785-9BD9-C0862E934670}"/>
                  </a:ext>
                </a:extLst>
              </p:cNvPr>
              <p:cNvPicPr/>
              <p:nvPr/>
            </p:nvPicPr>
            <p:blipFill>
              <a:blip r:embed="rId14"/>
              <a:stretch>
                <a:fillRect/>
              </a:stretch>
            </p:blipFill>
            <p:spPr>
              <a:xfrm>
                <a:off x="4257053" y="4157221"/>
                <a:ext cx="28440" cy="14479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25" name="잉크 224">
                <a:extLst>
                  <a:ext uri="{FF2B5EF4-FFF2-40B4-BE49-F238E27FC236}">
                    <a16:creationId xmlns:a16="http://schemas.microsoft.com/office/drawing/2014/main" id="{3ECC6650-CCE9-4E48-A654-C300A6442DC7}"/>
                  </a:ext>
                </a:extLst>
              </p14:cNvPr>
              <p14:cNvContentPartPr/>
              <p14:nvPr/>
            </p14:nvContentPartPr>
            <p14:xfrm>
              <a:off x="4267133" y="4157221"/>
              <a:ext cx="253080" cy="1398240"/>
            </p14:xfrm>
          </p:contentPart>
        </mc:Choice>
        <mc:Fallback xmlns="">
          <p:pic>
            <p:nvPicPr>
              <p:cNvPr id="225" name="잉크 224">
                <a:extLst>
                  <a:ext uri="{FF2B5EF4-FFF2-40B4-BE49-F238E27FC236}">
                    <a16:creationId xmlns:a16="http://schemas.microsoft.com/office/drawing/2014/main" id="{3ECC6650-CCE9-4E48-A654-C300A6442DC7}"/>
                  </a:ext>
                </a:extLst>
              </p:cNvPr>
              <p:cNvPicPr/>
              <p:nvPr/>
            </p:nvPicPr>
            <p:blipFill>
              <a:blip r:embed="rId16"/>
              <a:stretch>
                <a:fillRect/>
              </a:stretch>
            </p:blipFill>
            <p:spPr>
              <a:xfrm>
                <a:off x="4258133" y="4148221"/>
                <a:ext cx="270720" cy="14158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45" name="잉크 244">
                <a:extLst>
                  <a:ext uri="{FF2B5EF4-FFF2-40B4-BE49-F238E27FC236}">
                    <a16:creationId xmlns:a16="http://schemas.microsoft.com/office/drawing/2014/main" id="{AE8CA33C-5037-4A5B-A50D-8AF19A0227BF}"/>
                  </a:ext>
                </a:extLst>
              </p14:cNvPr>
              <p14:cNvContentPartPr/>
              <p14:nvPr/>
            </p14:nvContentPartPr>
            <p14:xfrm>
              <a:off x="1298933" y="3243541"/>
              <a:ext cx="28440" cy="2410560"/>
            </p14:xfrm>
          </p:contentPart>
        </mc:Choice>
        <mc:Fallback xmlns="">
          <p:pic>
            <p:nvPicPr>
              <p:cNvPr id="245" name="잉크 244">
                <a:extLst>
                  <a:ext uri="{FF2B5EF4-FFF2-40B4-BE49-F238E27FC236}">
                    <a16:creationId xmlns:a16="http://schemas.microsoft.com/office/drawing/2014/main" id="{AE8CA33C-5037-4A5B-A50D-8AF19A0227BF}"/>
                  </a:ext>
                </a:extLst>
              </p:cNvPr>
              <p:cNvPicPr/>
              <p:nvPr/>
            </p:nvPicPr>
            <p:blipFill>
              <a:blip r:embed="rId52"/>
              <a:stretch>
                <a:fillRect/>
              </a:stretch>
            </p:blipFill>
            <p:spPr>
              <a:xfrm>
                <a:off x="1290045" y="3234542"/>
                <a:ext cx="45860" cy="2428197"/>
              </a:xfrm>
              <a:prstGeom prst="rect">
                <a:avLst/>
              </a:prstGeom>
            </p:spPr>
          </p:pic>
        </mc:Fallback>
      </mc:AlternateContent>
      <p:grpSp>
        <p:nvGrpSpPr>
          <p:cNvPr id="246" name="그룹 245">
            <a:extLst>
              <a:ext uri="{FF2B5EF4-FFF2-40B4-BE49-F238E27FC236}">
                <a16:creationId xmlns:a16="http://schemas.microsoft.com/office/drawing/2014/main" id="{2F54BB83-6712-4B03-B270-A03169F5161B}"/>
              </a:ext>
            </a:extLst>
          </p:cNvPr>
          <p:cNvGrpSpPr/>
          <p:nvPr/>
        </p:nvGrpSpPr>
        <p:grpSpPr>
          <a:xfrm>
            <a:off x="832733" y="3144541"/>
            <a:ext cx="520200" cy="169560"/>
            <a:chOff x="671368" y="2947316"/>
            <a:chExt cx="520200" cy="169560"/>
          </a:xfrm>
        </p:grpSpPr>
        <mc:AlternateContent xmlns:mc="http://schemas.openxmlformats.org/markup-compatibility/2006" xmlns:p14="http://schemas.microsoft.com/office/powerpoint/2010/main">
          <mc:Choice Requires="p14">
            <p:contentPart p14:bwMode="auto" r:id="rId53">
              <p14:nvContentPartPr>
                <p14:cNvPr id="288" name="잉크 287">
                  <a:extLst>
                    <a:ext uri="{FF2B5EF4-FFF2-40B4-BE49-F238E27FC236}">
                      <a16:creationId xmlns:a16="http://schemas.microsoft.com/office/drawing/2014/main" id="{FE45AA6D-ED0B-4797-A0F3-DC746D22763F}"/>
                    </a:ext>
                  </a:extLst>
                </p14:cNvPr>
                <p14:cNvContentPartPr/>
                <p14:nvPr/>
              </p14:nvContentPartPr>
              <p14:xfrm>
                <a:off x="1057648" y="3027956"/>
                <a:ext cx="133920" cy="360"/>
              </p14:xfrm>
            </p:contentPart>
          </mc:Choice>
          <mc:Fallback xmlns="">
            <p:pic>
              <p:nvPicPr>
                <p:cNvPr id="288" name="잉크 287">
                  <a:extLst>
                    <a:ext uri="{FF2B5EF4-FFF2-40B4-BE49-F238E27FC236}">
                      <a16:creationId xmlns:a16="http://schemas.microsoft.com/office/drawing/2014/main" id="{FE45AA6D-ED0B-4797-A0F3-DC746D22763F}"/>
                    </a:ext>
                  </a:extLst>
                </p:cNvPr>
                <p:cNvPicPr/>
                <p:nvPr/>
              </p:nvPicPr>
              <p:blipFill>
                <a:blip r:embed="rId72"/>
                <a:stretch>
                  <a:fillRect/>
                </a:stretch>
              </p:blipFill>
              <p:spPr>
                <a:xfrm>
                  <a:off x="1048672" y="3018956"/>
                  <a:ext cx="151513"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289" name="잉크 288">
                  <a:extLst>
                    <a:ext uri="{FF2B5EF4-FFF2-40B4-BE49-F238E27FC236}">
                      <a16:creationId xmlns:a16="http://schemas.microsoft.com/office/drawing/2014/main" id="{64771405-0DBE-425D-8EF2-C08729282275}"/>
                    </a:ext>
                  </a:extLst>
                </p14:cNvPr>
                <p14:cNvContentPartPr/>
                <p14:nvPr/>
              </p14:nvContentPartPr>
              <p14:xfrm>
                <a:off x="671368" y="2947316"/>
                <a:ext cx="10080" cy="169560"/>
              </p14:xfrm>
            </p:contentPart>
          </mc:Choice>
          <mc:Fallback xmlns="">
            <p:pic>
              <p:nvPicPr>
                <p:cNvPr id="289" name="잉크 288">
                  <a:extLst>
                    <a:ext uri="{FF2B5EF4-FFF2-40B4-BE49-F238E27FC236}">
                      <a16:creationId xmlns:a16="http://schemas.microsoft.com/office/drawing/2014/main" id="{64771405-0DBE-425D-8EF2-C08729282275}"/>
                    </a:ext>
                  </a:extLst>
                </p:cNvPr>
                <p:cNvPicPr/>
                <p:nvPr/>
              </p:nvPicPr>
              <p:blipFill>
                <a:blip r:embed="rId74"/>
                <a:stretch>
                  <a:fillRect/>
                </a:stretch>
              </p:blipFill>
              <p:spPr>
                <a:xfrm>
                  <a:off x="662368" y="2938316"/>
                  <a:ext cx="27720" cy="1872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5">
            <p14:nvContentPartPr>
              <p14:cNvPr id="290" name="잉크 289">
                <a:extLst>
                  <a:ext uri="{FF2B5EF4-FFF2-40B4-BE49-F238E27FC236}">
                    <a16:creationId xmlns:a16="http://schemas.microsoft.com/office/drawing/2014/main" id="{211D27E2-28C5-4D21-A450-197DC8C15347}"/>
                  </a:ext>
                </a:extLst>
              </p14:cNvPr>
              <p14:cNvContentPartPr/>
              <p14:nvPr/>
            </p14:nvContentPartPr>
            <p14:xfrm>
              <a:off x="832373" y="5553661"/>
              <a:ext cx="119160" cy="129600"/>
            </p14:xfrm>
          </p:contentPart>
        </mc:Choice>
        <mc:Fallback xmlns="">
          <p:pic>
            <p:nvPicPr>
              <p:cNvPr id="290" name="잉크 289">
                <a:extLst>
                  <a:ext uri="{FF2B5EF4-FFF2-40B4-BE49-F238E27FC236}">
                    <a16:creationId xmlns:a16="http://schemas.microsoft.com/office/drawing/2014/main" id="{211D27E2-28C5-4D21-A450-197DC8C15347}"/>
                  </a:ext>
                </a:extLst>
              </p:cNvPr>
              <p:cNvPicPr/>
              <p:nvPr/>
            </p:nvPicPr>
            <p:blipFill>
              <a:blip r:embed="rId76"/>
              <a:stretch>
                <a:fillRect/>
              </a:stretch>
            </p:blipFill>
            <p:spPr>
              <a:xfrm>
                <a:off x="823400" y="5544661"/>
                <a:ext cx="136747" cy="147240"/>
              </a:xfrm>
              <a:prstGeom prst="rect">
                <a:avLst/>
              </a:prstGeom>
            </p:spPr>
          </p:pic>
        </mc:Fallback>
      </mc:AlternateContent>
      <p:grpSp>
        <p:nvGrpSpPr>
          <p:cNvPr id="291" name="그룹 290">
            <a:extLst>
              <a:ext uri="{FF2B5EF4-FFF2-40B4-BE49-F238E27FC236}">
                <a16:creationId xmlns:a16="http://schemas.microsoft.com/office/drawing/2014/main" id="{AF0C0598-57D1-409E-BDB1-2BFE49CB9D09}"/>
              </a:ext>
            </a:extLst>
          </p:cNvPr>
          <p:cNvGrpSpPr/>
          <p:nvPr/>
        </p:nvGrpSpPr>
        <p:grpSpPr>
          <a:xfrm>
            <a:off x="1318013" y="3996301"/>
            <a:ext cx="194400" cy="360"/>
            <a:chOff x="1156648" y="3799076"/>
            <a:chExt cx="194400" cy="360"/>
          </a:xfrm>
        </p:grpSpPr>
        <mc:AlternateContent xmlns:mc="http://schemas.openxmlformats.org/markup-compatibility/2006" xmlns:p14="http://schemas.microsoft.com/office/powerpoint/2010/main">
          <mc:Choice Requires="p14">
            <p:contentPart p14:bwMode="auto" r:id="rId77">
              <p14:nvContentPartPr>
                <p14:cNvPr id="292" name="잉크 291">
                  <a:extLst>
                    <a:ext uri="{FF2B5EF4-FFF2-40B4-BE49-F238E27FC236}">
                      <a16:creationId xmlns:a16="http://schemas.microsoft.com/office/drawing/2014/main" id="{2F62EADF-977F-47E0-9668-42D1664D3F70}"/>
                    </a:ext>
                  </a:extLst>
                </p14:cNvPr>
                <p14:cNvContentPartPr/>
                <p14:nvPr/>
              </p14:nvContentPartPr>
              <p14:xfrm>
                <a:off x="1156648" y="3799076"/>
                <a:ext cx="360" cy="360"/>
              </p14:xfrm>
            </p:contentPart>
          </mc:Choice>
          <mc:Fallback xmlns="">
            <p:pic>
              <p:nvPicPr>
                <p:cNvPr id="292" name="잉크 291">
                  <a:extLst>
                    <a:ext uri="{FF2B5EF4-FFF2-40B4-BE49-F238E27FC236}">
                      <a16:creationId xmlns:a16="http://schemas.microsoft.com/office/drawing/2014/main" id="{2F62EADF-977F-47E0-9668-42D1664D3F70}"/>
                    </a:ext>
                  </a:extLst>
                </p:cNvPr>
                <p:cNvPicPr/>
                <p:nvPr/>
              </p:nvPicPr>
              <p:blipFill>
                <a:blip r:embed="rId34"/>
                <a:stretch>
                  <a:fillRect/>
                </a:stretch>
              </p:blipFill>
              <p:spPr>
                <a:xfrm>
                  <a:off x="1147648" y="3790076"/>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293" name="잉크 292">
                  <a:extLst>
                    <a:ext uri="{FF2B5EF4-FFF2-40B4-BE49-F238E27FC236}">
                      <a16:creationId xmlns:a16="http://schemas.microsoft.com/office/drawing/2014/main" id="{E6E0A70C-5D3E-49E2-A876-C4CA6E9E135F}"/>
                    </a:ext>
                  </a:extLst>
                </p14:cNvPr>
                <p14:cNvContentPartPr/>
                <p14:nvPr/>
              </p14:nvContentPartPr>
              <p14:xfrm>
                <a:off x="1182928" y="3799076"/>
                <a:ext cx="24840" cy="360"/>
              </p14:xfrm>
            </p:contentPart>
          </mc:Choice>
          <mc:Fallback xmlns="">
            <p:pic>
              <p:nvPicPr>
                <p:cNvPr id="293" name="잉크 292">
                  <a:extLst>
                    <a:ext uri="{FF2B5EF4-FFF2-40B4-BE49-F238E27FC236}">
                      <a16:creationId xmlns:a16="http://schemas.microsoft.com/office/drawing/2014/main" id="{E6E0A70C-5D3E-49E2-A876-C4CA6E9E135F}"/>
                    </a:ext>
                  </a:extLst>
                </p:cNvPr>
                <p:cNvPicPr/>
                <p:nvPr/>
              </p:nvPicPr>
              <p:blipFill>
                <a:blip r:embed="rId79"/>
                <a:stretch>
                  <a:fillRect/>
                </a:stretch>
              </p:blipFill>
              <p:spPr>
                <a:xfrm>
                  <a:off x="1173796" y="3790076"/>
                  <a:ext cx="42739"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294" name="잉크 293">
                  <a:extLst>
                    <a:ext uri="{FF2B5EF4-FFF2-40B4-BE49-F238E27FC236}">
                      <a16:creationId xmlns:a16="http://schemas.microsoft.com/office/drawing/2014/main" id="{CE63597F-30B7-4D18-BEF4-BBEC9861B1BF}"/>
                    </a:ext>
                  </a:extLst>
                </p14:cNvPr>
                <p14:cNvContentPartPr/>
                <p14:nvPr/>
              </p14:nvContentPartPr>
              <p14:xfrm>
                <a:off x="1326568" y="3799076"/>
                <a:ext cx="24480" cy="360"/>
              </p14:xfrm>
            </p:contentPart>
          </mc:Choice>
          <mc:Fallback xmlns="">
            <p:pic>
              <p:nvPicPr>
                <p:cNvPr id="294" name="잉크 293">
                  <a:extLst>
                    <a:ext uri="{FF2B5EF4-FFF2-40B4-BE49-F238E27FC236}">
                      <a16:creationId xmlns:a16="http://schemas.microsoft.com/office/drawing/2014/main" id="{CE63597F-30B7-4D18-BEF4-BBEC9861B1BF}"/>
                    </a:ext>
                  </a:extLst>
                </p:cNvPr>
                <p:cNvPicPr/>
                <p:nvPr/>
              </p:nvPicPr>
              <p:blipFill>
                <a:blip r:embed="rId79"/>
                <a:stretch>
                  <a:fillRect/>
                </a:stretch>
              </p:blipFill>
              <p:spPr>
                <a:xfrm>
                  <a:off x="1317568" y="3790076"/>
                  <a:ext cx="42120" cy="18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1">
            <p14:nvContentPartPr>
              <p14:cNvPr id="295" name="잉크 294">
                <a:extLst>
                  <a:ext uri="{FF2B5EF4-FFF2-40B4-BE49-F238E27FC236}">
                    <a16:creationId xmlns:a16="http://schemas.microsoft.com/office/drawing/2014/main" id="{3C2A5185-95C3-45D0-BBBD-0FEFB1400C2B}"/>
                  </a:ext>
                </a:extLst>
              </p14:cNvPr>
              <p14:cNvContentPartPr/>
              <p14:nvPr/>
            </p14:nvContentPartPr>
            <p14:xfrm>
              <a:off x="1676213" y="3996301"/>
              <a:ext cx="24480" cy="360"/>
            </p14:xfrm>
          </p:contentPart>
        </mc:Choice>
        <mc:Fallback xmlns="">
          <p:pic>
            <p:nvPicPr>
              <p:cNvPr id="295" name="잉크 294">
                <a:extLst>
                  <a:ext uri="{FF2B5EF4-FFF2-40B4-BE49-F238E27FC236}">
                    <a16:creationId xmlns:a16="http://schemas.microsoft.com/office/drawing/2014/main" id="{3C2A5185-95C3-45D0-BBBD-0FEFB1400C2B}"/>
                  </a:ext>
                </a:extLst>
              </p:cNvPr>
              <p:cNvPicPr/>
              <p:nvPr/>
            </p:nvPicPr>
            <p:blipFill>
              <a:blip r:embed="rId79"/>
              <a:stretch>
                <a:fillRect/>
              </a:stretch>
            </p:blipFill>
            <p:spPr>
              <a:xfrm>
                <a:off x="1667213" y="3987301"/>
                <a:ext cx="4212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296" name="잉크 295">
                <a:extLst>
                  <a:ext uri="{FF2B5EF4-FFF2-40B4-BE49-F238E27FC236}">
                    <a16:creationId xmlns:a16="http://schemas.microsoft.com/office/drawing/2014/main" id="{1590F791-ED40-472C-ABDD-52696D78F6FB}"/>
                  </a:ext>
                </a:extLst>
              </p14:cNvPr>
              <p14:cNvContentPartPr/>
              <p14:nvPr/>
            </p14:nvContentPartPr>
            <p14:xfrm>
              <a:off x="1963133" y="3996301"/>
              <a:ext cx="70560" cy="360"/>
            </p14:xfrm>
          </p:contentPart>
        </mc:Choice>
        <mc:Fallback xmlns="">
          <p:pic>
            <p:nvPicPr>
              <p:cNvPr id="296" name="잉크 295">
                <a:extLst>
                  <a:ext uri="{FF2B5EF4-FFF2-40B4-BE49-F238E27FC236}">
                    <a16:creationId xmlns:a16="http://schemas.microsoft.com/office/drawing/2014/main" id="{1590F791-ED40-472C-ABDD-52696D78F6FB}"/>
                  </a:ext>
                </a:extLst>
              </p:cNvPr>
              <p:cNvPicPr/>
              <p:nvPr/>
            </p:nvPicPr>
            <p:blipFill>
              <a:blip r:embed="rId83"/>
              <a:stretch>
                <a:fillRect/>
              </a:stretch>
            </p:blipFill>
            <p:spPr>
              <a:xfrm>
                <a:off x="1954133" y="3987301"/>
                <a:ext cx="882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297" name="잉크 296">
                <a:extLst>
                  <a:ext uri="{FF2B5EF4-FFF2-40B4-BE49-F238E27FC236}">
                    <a16:creationId xmlns:a16="http://schemas.microsoft.com/office/drawing/2014/main" id="{10992277-3A91-4B2D-A937-4F7B9CCAB199}"/>
                  </a:ext>
                </a:extLst>
              </p14:cNvPr>
              <p14:cNvContentPartPr/>
              <p14:nvPr/>
            </p14:nvContentPartPr>
            <p14:xfrm>
              <a:off x="2276693" y="4004941"/>
              <a:ext cx="42840" cy="360"/>
            </p14:xfrm>
          </p:contentPart>
        </mc:Choice>
        <mc:Fallback xmlns="">
          <p:pic>
            <p:nvPicPr>
              <p:cNvPr id="297" name="잉크 296">
                <a:extLst>
                  <a:ext uri="{FF2B5EF4-FFF2-40B4-BE49-F238E27FC236}">
                    <a16:creationId xmlns:a16="http://schemas.microsoft.com/office/drawing/2014/main" id="{10992277-3A91-4B2D-A937-4F7B9CCAB199}"/>
                  </a:ext>
                </a:extLst>
              </p:cNvPr>
              <p:cNvPicPr/>
              <p:nvPr/>
            </p:nvPicPr>
            <p:blipFill>
              <a:blip r:embed="rId85"/>
              <a:stretch>
                <a:fillRect/>
              </a:stretch>
            </p:blipFill>
            <p:spPr>
              <a:xfrm>
                <a:off x="2267693" y="3995941"/>
                <a:ext cx="6048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298" name="잉크 297">
                <a:extLst>
                  <a:ext uri="{FF2B5EF4-FFF2-40B4-BE49-F238E27FC236}">
                    <a16:creationId xmlns:a16="http://schemas.microsoft.com/office/drawing/2014/main" id="{50AF3555-A635-4AD7-854D-F496EA9043D8}"/>
                  </a:ext>
                </a:extLst>
              </p14:cNvPr>
              <p14:cNvContentPartPr/>
              <p14:nvPr/>
            </p14:nvContentPartPr>
            <p14:xfrm>
              <a:off x="2590613" y="3996301"/>
              <a:ext cx="16560" cy="360"/>
            </p14:xfrm>
          </p:contentPart>
        </mc:Choice>
        <mc:Fallback xmlns="">
          <p:pic>
            <p:nvPicPr>
              <p:cNvPr id="298" name="잉크 297">
                <a:extLst>
                  <a:ext uri="{FF2B5EF4-FFF2-40B4-BE49-F238E27FC236}">
                    <a16:creationId xmlns:a16="http://schemas.microsoft.com/office/drawing/2014/main" id="{50AF3555-A635-4AD7-854D-F496EA9043D8}"/>
                  </a:ext>
                </a:extLst>
              </p:cNvPr>
              <p:cNvPicPr/>
              <p:nvPr/>
            </p:nvPicPr>
            <p:blipFill>
              <a:blip r:embed="rId87"/>
              <a:stretch>
                <a:fillRect/>
              </a:stretch>
            </p:blipFill>
            <p:spPr>
              <a:xfrm>
                <a:off x="2581613" y="3987301"/>
                <a:ext cx="342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299" name="잉크 298">
                <a:extLst>
                  <a:ext uri="{FF2B5EF4-FFF2-40B4-BE49-F238E27FC236}">
                    <a16:creationId xmlns:a16="http://schemas.microsoft.com/office/drawing/2014/main" id="{6C884875-306F-4F69-A950-80E9B83E4D8F}"/>
                  </a:ext>
                </a:extLst>
              </p14:cNvPr>
              <p14:cNvContentPartPr/>
              <p14:nvPr/>
            </p14:nvContentPartPr>
            <p14:xfrm>
              <a:off x="2832533" y="3987661"/>
              <a:ext cx="16560" cy="360"/>
            </p14:xfrm>
          </p:contentPart>
        </mc:Choice>
        <mc:Fallback xmlns="">
          <p:pic>
            <p:nvPicPr>
              <p:cNvPr id="299" name="잉크 298">
                <a:extLst>
                  <a:ext uri="{FF2B5EF4-FFF2-40B4-BE49-F238E27FC236}">
                    <a16:creationId xmlns:a16="http://schemas.microsoft.com/office/drawing/2014/main" id="{6C884875-306F-4F69-A950-80E9B83E4D8F}"/>
                  </a:ext>
                </a:extLst>
              </p:cNvPr>
              <p:cNvPicPr/>
              <p:nvPr/>
            </p:nvPicPr>
            <p:blipFill>
              <a:blip r:embed="rId87"/>
              <a:stretch>
                <a:fillRect/>
              </a:stretch>
            </p:blipFill>
            <p:spPr>
              <a:xfrm>
                <a:off x="2823724" y="3978661"/>
                <a:ext cx="33825"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300" name="잉크 299">
                <a:extLst>
                  <a:ext uri="{FF2B5EF4-FFF2-40B4-BE49-F238E27FC236}">
                    <a16:creationId xmlns:a16="http://schemas.microsoft.com/office/drawing/2014/main" id="{80410C0C-4463-42C0-902E-E975033DD7D5}"/>
                  </a:ext>
                </a:extLst>
              </p14:cNvPr>
              <p14:cNvContentPartPr/>
              <p14:nvPr/>
            </p14:nvContentPartPr>
            <p14:xfrm>
              <a:off x="3092813" y="3969301"/>
              <a:ext cx="42480" cy="360"/>
            </p14:xfrm>
          </p:contentPart>
        </mc:Choice>
        <mc:Fallback xmlns="">
          <p:pic>
            <p:nvPicPr>
              <p:cNvPr id="300" name="잉크 299">
                <a:extLst>
                  <a:ext uri="{FF2B5EF4-FFF2-40B4-BE49-F238E27FC236}">
                    <a16:creationId xmlns:a16="http://schemas.microsoft.com/office/drawing/2014/main" id="{80410C0C-4463-42C0-902E-E975033DD7D5}"/>
                  </a:ext>
                </a:extLst>
              </p:cNvPr>
              <p:cNvPicPr/>
              <p:nvPr/>
            </p:nvPicPr>
            <p:blipFill>
              <a:blip r:embed="rId85"/>
              <a:stretch>
                <a:fillRect/>
              </a:stretch>
            </p:blipFill>
            <p:spPr>
              <a:xfrm>
                <a:off x="3083813" y="3960301"/>
                <a:ext cx="6012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301" name="잉크 300">
                <a:extLst>
                  <a:ext uri="{FF2B5EF4-FFF2-40B4-BE49-F238E27FC236}">
                    <a16:creationId xmlns:a16="http://schemas.microsoft.com/office/drawing/2014/main" id="{6BBD82C1-8345-4D58-8C7F-6F4F1F7F3E8E}"/>
                  </a:ext>
                </a:extLst>
              </p14:cNvPr>
              <p14:cNvContentPartPr/>
              <p14:nvPr/>
            </p14:nvContentPartPr>
            <p14:xfrm>
              <a:off x="3370373" y="3969301"/>
              <a:ext cx="52200" cy="9720"/>
            </p14:xfrm>
          </p:contentPart>
        </mc:Choice>
        <mc:Fallback xmlns="">
          <p:pic>
            <p:nvPicPr>
              <p:cNvPr id="301" name="잉크 300">
                <a:extLst>
                  <a:ext uri="{FF2B5EF4-FFF2-40B4-BE49-F238E27FC236}">
                    <a16:creationId xmlns:a16="http://schemas.microsoft.com/office/drawing/2014/main" id="{6BBD82C1-8345-4D58-8C7F-6F4F1F7F3E8E}"/>
                  </a:ext>
                </a:extLst>
              </p:cNvPr>
              <p:cNvPicPr/>
              <p:nvPr/>
            </p:nvPicPr>
            <p:blipFill>
              <a:blip r:embed="rId91"/>
              <a:stretch>
                <a:fillRect/>
              </a:stretch>
            </p:blipFill>
            <p:spPr>
              <a:xfrm>
                <a:off x="3361310" y="3960301"/>
                <a:ext cx="69963" cy="2736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302" name="잉크 301">
                <a:extLst>
                  <a:ext uri="{FF2B5EF4-FFF2-40B4-BE49-F238E27FC236}">
                    <a16:creationId xmlns:a16="http://schemas.microsoft.com/office/drawing/2014/main" id="{8680A9A6-6C2F-4AA2-B798-E5DF4DC8B142}"/>
                  </a:ext>
                </a:extLst>
              </p14:cNvPr>
              <p14:cNvContentPartPr/>
              <p14:nvPr/>
            </p14:nvContentPartPr>
            <p14:xfrm>
              <a:off x="3728933" y="3969301"/>
              <a:ext cx="42840" cy="360"/>
            </p14:xfrm>
          </p:contentPart>
        </mc:Choice>
        <mc:Fallback xmlns="">
          <p:pic>
            <p:nvPicPr>
              <p:cNvPr id="302" name="잉크 301">
                <a:extLst>
                  <a:ext uri="{FF2B5EF4-FFF2-40B4-BE49-F238E27FC236}">
                    <a16:creationId xmlns:a16="http://schemas.microsoft.com/office/drawing/2014/main" id="{8680A9A6-6C2F-4AA2-B798-E5DF4DC8B142}"/>
                  </a:ext>
                </a:extLst>
              </p:cNvPr>
              <p:cNvPicPr/>
              <p:nvPr/>
            </p:nvPicPr>
            <p:blipFill>
              <a:blip r:embed="rId85"/>
              <a:stretch>
                <a:fillRect/>
              </a:stretch>
            </p:blipFill>
            <p:spPr>
              <a:xfrm>
                <a:off x="3719933" y="3960301"/>
                <a:ext cx="6048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303" name="잉크 302">
                <a:extLst>
                  <a:ext uri="{FF2B5EF4-FFF2-40B4-BE49-F238E27FC236}">
                    <a16:creationId xmlns:a16="http://schemas.microsoft.com/office/drawing/2014/main" id="{5D173C65-4E45-4310-A0DE-809040E8DAD3}"/>
                  </a:ext>
                </a:extLst>
              </p14:cNvPr>
              <p14:cNvContentPartPr/>
              <p14:nvPr/>
            </p14:nvContentPartPr>
            <p14:xfrm>
              <a:off x="3970853" y="3951661"/>
              <a:ext cx="125280" cy="360"/>
            </p14:xfrm>
          </p:contentPart>
        </mc:Choice>
        <mc:Fallback xmlns="">
          <p:pic>
            <p:nvPicPr>
              <p:cNvPr id="303" name="잉크 302">
                <a:extLst>
                  <a:ext uri="{FF2B5EF4-FFF2-40B4-BE49-F238E27FC236}">
                    <a16:creationId xmlns:a16="http://schemas.microsoft.com/office/drawing/2014/main" id="{5D173C65-4E45-4310-A0DE-809040E8DAD3}"/>
                  </a:ext>
                </a:extLst>
              </p:cNvPr>
              <p:cNvPicPr/>
              <p:nvPr/>
            </p:nvPicPr>
            <p:blipFill>
              <a:blip r:embed="rId94"/>
              <a:stretch>
                <a:fillRect/>
              </a:stretch>
            </p:blipFill>
            <p:spPr>
              <a:xfrm>
                <a:off x="3961853" y="3942661"/>
                <a:ext cx="14292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304" name="잉크 303">
                <a:extLst>
                  <a:ext uri="{FF2B5EF4-FFF2-40B4-BE49-F238E27FC236}">
                    <a16:creationId xmlns:a16="http://schemas.microsoft.com/office/drawing/2014/main" id="{B66399E9-94F6-48CE-9B3A-521F38CF11CB}"/>
                  </a:ext>
                </a:extLst>
              </p14:cNvPr>
              <p14:cNvContentPartPr/>
              <p14:nvPr/>
            </p14:nvContentPartPr>
            <p14:xfrm>
              <a:off x="4258133" y="3944821"/>
              <a:ext cx="72720" cy="7200"/>
            </p14:xfrm>
          </p:contentPart>
        </mc:Choice>
        <mc:Fallback xmlns="">
          <p:pic>
            <p:nvPicPr>
              <p:cNvPr id="304" name="잉크 303">
                <a:extLst>
                  <a:ext uri="{FF2B5EF4-FFF2-40B4-BE49-F238E27FC236}">
                    <a16:creationId xmlns:a16="http://schemas.microsoft.com/office/drawing/2014/main" id="{B66399E9-94F6-48CE-9B3A-521F38CF11CB}"/>
                  </a:ext>
                </a:extLst>
              </p:cNvPr>
              <p:cNvPicPr/>
              <p:nvPr/>
            </p:nvPicPr>
            <p:blipFill>
              <a:blip r:embed="rId96"/>
              <a:stretch>
                <a:fillRect/>
              </a:stretch>
            </p:blipFill>
            <p:spPr>
              <a:xfrm>
                <a:off x="4249133" y="3935821"/>
                <a:ext cx="90360" cy="2484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305" name="잉크 304">
                <a:extLst>
                  <a:ext uri="{FF2B5EF4-FFF2-40B4-BE49-F238E27FC236}">
                    <a16:creationId xmlns:a16="http://schemas.microsoft.com/office/drawing/2014/main" id="{F46C7125-7AD5-4085-8F8D-89E3DDADA54F}"/>
                  </a:ext>
                </a:extLst>
              </p14:cNvPr>
              <p14:cNvContentPartPr/>
              <p14:nvPr/>
            </p14:nvContentPartPr>
            <p14:xfrm>
              <a:off x="4527413" y="3924301"/>
              <a:ext cx="70200" cy="360"/>
            </p14:xfrm>
          </p:contentPart>
        </mc:Choice>
        <mc:Fallback xmlns="">
          <p:pic>
            <p:nvPicPr>
              <p:cNvPr id="305" name="잉크 304">
                <a:extLst>
                  <a:ext uri="{FF2B5EF4-FFF2-40B4-BE49-F238E27FC236}">
                    <a16:creationId xmlns:a16="http://schemas.microsoft.com/office/drawing/2014/main" id="{F46C7125-7AD5-4085-8F8D-89E3DDADA54F}"/>
                  </a:ext>
                </a:extLst>
              </p:cNvPr>
              <p:cNvPicPr/>
              <p:nvPr/>
            </p:nvPicPr>
            <p:blipFill>
              <a:blip r:embed="rId83"/>
              <a:stretch>
                <a:fillRect/>
              </a:stretch>
            </p:blipFill>
            <p:spPr>
              <a:xfrm>
                <a:off x="4518459" y="3915301"/>
                <a:ext cx="8775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306" name="잉크 305">
                <a:extLst>
                  <a:ext uri="{FF2B5EF4-FFF2-40B4-BE49-F238E27FC236}">
                    <a16:creationId xmlns:a16="http://schemas.microsoft.com/office/drawing/2014/main" id="{730A78CB-5567-4878-80F5-02F6847464FF}"/>
                  </a:ext>
                </a:extLst>
              </p14:cNvPr>
              <p14:cNvContentPartPr/>
              <p14:nvPr/>
            </p14:nvContentPartPr>
            <p14:xfrm>
              <a:off x="4777973" y="3924301"/>
              <a:ext cx="24840" cy="360"/>
            </p14:xfrm>
          </p:contentPart>
        </mc:Choice>
        <mc:Fallback xmlns="">
          <p:pic>
            <p:nvPicPr>
              <p:cNvPr id="306" name="잉크 305">
                <a:extLst>
                  <a:ext uri="{FF2B5EF4-FFF2-40B4-BE49-F238E27FC236}">
                    <a16:creationId xmlns:a16="http://schemas.microsoft.com/office/drawing/2014/main" id="{730A78CB-5567-4878-80F5-02F6847464FF}"/>
                  </a:ext>
                </a:extLst>
              </p:cNvPr>
              <p:cNvPicPr/>
              <p:nvPr/>
            </p:nvPicPr>
            <p:blipFill>
              <a:blip r:embed="rId79"/>
              <a:stretch>
                <a:fillRect/>
              </a:stretch>
            </p:blipFill>
            <p:spPr>
              <a:xfrm>
                <a:off x="4768973" y="3915301"/>
                <a:ext cx="4248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307" name="잉크 306">
                <a:extLst>
                  <a:ext uri="{FF2B5EF4-FFF2-40B4-BE49-F238E27FC236}">
                    <a16:creationId xmlns:a16="http://schemas.microsoft.com/office/drawing/2014/main" id="{B030409F-B211-48A4-B48F-FE8B749ADE5A}"/>
                  </a:ext>
                </a:extLst>
              </p14:cNvPr>
              <p14:cNvContentPartPr/>
              <p14:nvPr/>
            </p14:nvContentPartPr>
            <p14:xfrm>
              <a:off x="5002253" y="3924301"/>
              <a:ext cx="51840" cy="360"/>
            </p14:xfrm>
          </p:contentPart>
        </mc:Choice>
        <mc:Fallback xmlns="">
          <p:pic>
            <p:nvPicPr>
              <p:cNvPr id="307" name="잉크 306">
                <a:extLst>
                  <a:ext uri="{FF2B5EF4-FFF2-40B4-BE49-F238E27FC236}">
                    <a16:creationId xmlns:a16="http://schemas.microsoft.com/office/drawing/2014/main" id="{B030409F-B211-48A4-B48F-FE8B749ADE5A}"/>
                  </a:ext>
                </a:extLst>
              </p:cNvPr>
              <p:cNvPicPr/>
              <p:nvPr/>
            </p:nvPicPr>
            <p:blipFill>
              <a:blip r:embed="rId100"/>
              <a:stretch>
                <a:fillRect/>
              </a:stretch>
            </p:blipFill>
            <p:spPr>
              <a:xfrm>
                <a:off x="4993190" y="3915301"/>
                <a:ext cx="69603"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308" name="잉크 307">
                <a:extLst>
                  <a:ext uri="{FF2B5EF4-FFF2-40B4-BE49-F238E27FC236}">
                    <a16:creationId xmlns:a16="http://schemas.microsoft.com/office/drawing/2014/main" id="{137428E6-0ABC-4159-99FE-4F333ED8EBEE}"/>
                  </a:ext>
                </a:extLst>
              </p14:cNvPr>
              <p14:cNvContentPartPr/>
              <p14:nvPr/>
            </p14:nvContentPartPr>
            <p14:xfrm>
              <a:off x="1326653" y="4884061"/>
              <a:ext cx="1800" cy="360"/>
            </p14:xfrm>
          </p:contentPart>
        </mc:Choice>
        <mc:Fallback xmlns="">
          <p:pic>
            <p:nvPicPr>
              <p:cNvPr id="308" name="잉크 307">
                <a:extLst>
                  <a:ext uri="{FF2B5EF4-FFF2-40B4-BE49-F238E27FC236}">
                    <a16:creationId xmlns:a16="http://schemas.microsoft.com/office/drawing/2014/main" id="{137428E6-0ABC-4159-99FE-4F333ED8EBEE}"/>
                  </a:ext>
                </a:extLst>
              </p:cNvPr>
              <p:cNvPicPr/>
              <p:nvPr/>
            </p:nvPicPr>
            <p:blipFill>
              <a:blip r:embed="rId34"/>
              <a:stretch>
                <a:fillRect/>
              </a:stretch>
            </p:blipFill>
            <p:spPr>
              <a:xfrm>
                <a:off x="1317653" y="4875061"/>
                <a:ext cx="19440" cy="18000"/>
              </a:xfrm>
              <a:prstGeom prst="rect">
                <a:avLst/>
              </a:prstGeom>
            </p:spPr>
          </p:pic>
        </mc:Fallback>
      </mc:AlternateContent>
      <p:grpSp>
        <p:nvGrpSpPr>
          <p:cNvPr id="309" name="그룹 308">
            <a:extLst>
              <a:ext uri="{FF2B5EF4-FFF2-40B4-BE49-F238E27FC236}">
                <a16:creationId xmlns:a16="http://schemas.microsoft.com/office/drawing/2014/main" id="{C95A3537-A442-4F67-891E-B8EC17E44917}"/>
              </a:ext>
            </a:extLst>
          </p:cNvPr>
          <p:cNvGrpSpPr/>
          <p:nvPr/>
        </p:nvGrpSpPr>
        <p:grpSpPr>
          <a:xfrm>
            <a:off x="1550933" y="4875421"/>
            <a:ext cx="232920" cy="9000"/>
            <a:chOff x="1389568" y="4678196"/>
            <a:chExt cx="232920" cy="9000"/>
          </a:xfrm>
        </p:grpSpPr>
        <mc:AlternateContent xmlns:mc="http://schemas.openxmlformats.org/markup-compatibility/2006" xmlns:p14="http://schemas.microsoft.com/office/powerpoint/2010/main">
          <mc:Choice Requires="p14">
            <p:contentPart p14:bwMode="auto" r:id="rId102">
              <p14:nvContentPartPr>
                <p14:cNvPr id="310" name="잉크 309">
                  <a:extLst>
                    <a:ext uri="{FF2B5EF4-FFF2-40B4-BE49-F238E27FC236}">
                      <a16:creationId xmlns:a16="http://schemas.microsoft.com/office/drawing/2014/main" id="{D5342C8A-5191-4A53-81DE-545352A43C9C}"/>
                    </a:ext>
                  </a:extLst>
                </p14:cNvPr>
                <p14:cNvContentPartPr/>
                <p14:nvPr/>
              </p14:nvContentPartPr>
              <p14:xfrm>
                <a:off x="1389568" y="4686836"/>
                <a:ext cx="33120" cy="360"/>
              </p14:xfrm>
            </p:contentPart>
          </mc:Choice>
          <mc:Fallback xmlns="">
            <p:pic>
              <p:nvPicPr>
                <p:cNvPr id="310" name="잉크 309">
                  <a:extLst>
                    <a:ext uri="{FF2B5EF4-FFF2-40B4-BE49-F238E27FC236}">
                      <a16:creationId xmlns:a16="http://schemas.microsoft.com/office/drawing/2014/main" id="{D5342C8A-5191-4A53-81DE-545352A43C9C}"/>
                    </a:ext>
                  </a:extLst>
                </p:cNvPr>
                <p:cNvPicPr/>
                <p:nvPr/>
              </p:nvPicPr>
              <p:blipFill>
                <a:blip r:embed="rId103"/>
                <a:stretch>
                  <a:fillRect/>
                </a:stretch>
              </p:blipFill>
              <p:spPr>
                <a:xfrm>
                  <a:off x="1380568" y="4677836"/>
                  <a:ext cx="5076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311" name="잉크 310">
                  <a:extLst>
                    <a:ext uri="{FF2B5EF4-FFF2-40B4-BE49-F238E27FC236}">
                      <a16:creationId xmlns:a16="http://schemas.microsoft.com/office/drawing/2014/main" id="{FE06BA59-D225-4011-9A32-075D5A785A58}"/>
                    </a:ext>
                  </a:extLst>
                </p14:cNvPr>
                <p14:cNvContentPartPr/>
                <p14:nvPr/>
              </p14:nvContentPartPr>
              <p14:xfrm>
                <a:off x="1559848" y="4678196"/>
                <a:ext cx="62640" cy="9000"/>
              </p14:xfrm>
            </p:contentPart>
          </mc:Choice>
          <mc:Fallback xmlns="">
            <p:pic>
              <p:nvPicPr>
                <p:cNvPr id="311" name="잉크 310">
                  <a:extLst>
                    <a:ext uri="{FF2B5EF4-FFF2-40B4-BE49-F238E27FC236}">
                      <a16:creationId xmlns:a16="http://schemas.microsoft.com/office/drawing/2014/main" id="{FE06BA59-D225-4011-9A32-075D5A785A58}"/>
                    </a:ext>
                  </a:extLst>
                </p:cNvPr>
                <p:cNvPicPr/>
                <p:nvPr/>
              </p:nvPicPr>
              <p:blipFill>
                <a:blip r:embed="rId105"/>
                <a:stretch>
                  <a:fillRect/>
                </a:stretch>
              </p:blipFill>
              <p:spPr>
                <a:xfrm>
                  <a:off x="1550848" y="4669196"/>
                  <a:ext cx="80280" cy="266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06">
            <p14:nvContentPartPr>
              <p14:cNvPr id="312" name="잉크 311">
                <a:extLst>
                  <a:ext uri="{FF2B5EF4-FFF2-40B4-BE49-F238E27FC236}">
                    <a16:creationId xmlns:a16="http://schemas.microsoft.com/office/drawing/2014/main" id="{8E46610F-B833-4383-A45E-D52C1C40BEEF}"/>
                  </a:ext>
                </a:extLst>
              </p14:cNvPr>
              <p14:cNvContentPartPr/>
              <p14:nvPr/>
            </p14:nvContentPartPr>
            <p14:xfrm>
              <a:off x="1971773" y="4874701"/>
              <a:ext cx="70560" cy="360"/>
            </p14:xfrm>
          </p:contentPart>
        </mc:Choice>
        <mc:Fallback xmlns="">
          <p:pic>
            <p:nvPicPr>
              <p:cNvPr id="312" name="잉크 311">
                <a:extLst>
                  <a:ext uri="{FF2B5EF4-FFF2-40B4-BE49-F238E27FC236}">
                    <a16:creationId xmlns:a16="http://schemas.microsoft.com/office/drawing/2014/main" id="{8E46610F-B833-4383-A45E-D52C1C40BEEF}"/>
                  </a:ext>
                </a:extLst>
              </p:cNvPr>
              <p:cNvPicPr/>
              <p:nvPr/>
            </p:nvPicPr>
            <p:blipFill>
              <a:blip r:embed="rId83"/>
              <a:stretch>
                <a:fillRect/>
              </a:stretch>
            </p:blipFill>
            <p:spPr>
              <a:xfrm>
                <a:off x="1962773" y="4865701"/>
                <a:ext cx="882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313" name="잉크 312">
                <a:extLst>
                  <a:ext uri="{FF2B5EF4-FFF2-40B4-BE49-F238E27FC236}">
                    <a16:creationId xmlns:a16="http://schemas.microsoft.com/office/drawing/2014/main" id="{601FA9FE-A7FF-47A7-9CD5-569CCAF86E71}"/>
                  </a:ext>
                </a:extLst>
              </p14:cNvPr>
              <p14:cNvContentPartPr/>
              <p14:nvPr/>
            </p14:nvContentPartPr>
            <p14:xfrm>
              <a:off x="2276693" y="4874701"/>
              <a:ext cx="33480" cy="360"/>
            </p14:xfrm>
          </p:contentPart>
        </mc:Choice>
        <mc:Fallback xmlns="">
          <p:pic>
            <p:nvPicPr>
              <p:cNvPr id="313" name="잉크 312">
                <a:extLst>
                  <a:ext uri="{FF2B5EF4-FFF2-40B4-BE49-F238E27FC236}">
                    <a16:creationId xmlns:a16="http://schemas.microsoft.com/office/drawing/2014/main" id="{601FA9FE-A7FF-47A7-9CD5-569CCAF86E71}"/>
                  </a:ext>
                </a:extLst>
              </p:cNvPr>
              <p:cNvPicPr/>
              <p:nvPr/>
            </p:nvPicPr>
            <p:blipFill>
              <a:blip r:embed="rId103"/>
              <a:stretch>
                <a:fillRect/>
              </a:stretch>
            </p:blipFill>
            <p:spPr>
              <a:xfrm>
                <a:off x="2267693" y="4865701"/>
                <a:ext cx="51120" cy="18000"/>
              </a:xfrm>
              <a:prstGeom prst="rect">
                <a:avLst/>
              </a:prstGeom>
            </p:spPr>
          </p:pic>
        </mc:Fallback>
      </mc:AlternateContent>
      <p:grpSp>
        <p:nvGrpSpPr>
          <p:cNvPr id="314" name="그룹 313">
            <a:extLst>
              <a:ext uri="{FF2B5EF4-FFF2-40B4-BE49-F238E27FC236}">
                <a16:creationId xmlns:a16="http://schemas.microsoft.com/office/drawing/2014/main" id="{9F58441C-D590-4CDC-B2C9-F7E64DA9B082}"/>
              </a:ext>
            </a:extLst>
          </p:cNvPr>
          <p:cNvGrpSpPr/>
          <p:nvPr/>
        </p:nvGrpSpPr>
        <p:grpSpPr>
          <a:xfrm>
            <a:off x="2608973" y="4857061"/>
            <a:ext cx="285480" cy="360"/>
            <a:chOff x="2447608" y="4659836"/>
            <a:chExt cx="285480" cy="360"/>
          </a:xfrm>
        </p:grpSpPr>
        <mc:AlternateContent xmlns:mc="http://schemas.openxmlformats.org/markup-compatibility/2006" xmlns:p14="http://schemas.microsoft.com/office/powerpoint/2010/main">
          <mc:Choice Requires="p14">
            <p:contentPart p14:bwMode="auto" r:id="rId108">
              <p14:nvContentPartPr>
                <p14:cNvPr id="315" name="잉크 314">
                  <a:extLst>
                    <a:ext uri="{FF2B5EF4-FFF2-40B4-BE49-F238E27FC236}">
                      <a16:creationId xmlns:a16="http://schemas.microsoft.com/office/drawing/2014/main" id="{49060923-5226-4788-AC99-3F43B3C04D04}"/>
                    </a:ext>
                  </a:extLst>
                </p14:cNvPr>
                <p14:cNvContentPartPr/>
                <p14:nvPr/>
              </p14:nvContentPartPr>
              <p14:xfrm>
                <a:off x="2447608" y="4659836"/>
                <a:ext cx="88560" cy="360"/>
              </p14:xfrm>
            </p:contentPart>
          </mc:Choice>
          <mc:Fallback xmlns="">
            <p:pic>
              <p:nvPicPr>
                <p:cNvPr id="315" name="잉크 314">
                  <a:extLst>
                    <a:ext uri="{FF2B5EF4-FFF2-40B4-BE49-F238E27FC236}">
                      <a16:creationId xmlns:a16="http://schemas.microsoft.com/office/drawing/2014/main" id="{49060923-5226-4788-AC99-3F43B3C04D04}"/>
                    </a:ext>
                  </a:extLst>
                </p:cNvPr>
                <p:cNvPicPr/>
                <p:nvPr/>
              </p:nvPicPr>
              <p:blipFill>
                <a:blip r:embed="rId109"/>
                <a:stretch>
                  <a:fillRect/>
                </a:stretch>
              </p:blipFill>
              <p:spPr>
                <a:xfrm>
                  <a:off x="2438608" y="4650836"/>
                  <a:ext cx="1062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316" name="잉크 315">
                  <a:extLst>
                    <a:ext uri="{FF2B5EF4-FFF2-40B4-BE49-F238E27FC236}">
                      <a16:creationId xmlns:a16="http://schemas.microsoft.com/office/drawing/2014/main" id="{76D5EF13-46BF-4A7C-B96D-CA10D5761F34}"/>
                    </a:ext>
                  </a:extLst>
                </p14:cNvPr>
                <p14:cNvContentPartPr/>
                <p14:nvPr/>
              </p14:nvContentPartPr>
              <p14:xfrm>
                <a:off x="2653528" y="4659836"/>
                <a:ext cx="79560" cy="360"/>
              </p14:xfrm>
            </p:contentPart>
          </mc:Choice>
          <mc:Fallback xmlns="">
            <p:pic>
              <p:nvPicPr>
                <p:cNvPr id="316" name="잉크 315">
                  <a:extLst>
                    <a:ext uri="{FF2B5EF4-FFF2-40B4-BE49-F238E27FC236}">
                      <a16:creationId xmlns:a16="http://schemas.microsoft.com/office/drawing/2014/main" id="{76D5EF13-46BF-4A7C-B96D-CA10D5761F34}"/>
                    </a:ext>
                  </a:extLst>
                </p:cNvPr>
                <p:cNvPicPr/>
                <p:nvPr/>
              </p:nvPicPr>
              <p:blipFill>
                <a:blip r:embed="rId111"/>
                <a:stretch>
                  <a:fillRect/>
                </a:stretch>
              </p:blipFill>
              <p:spPr>
                <a:xfrm>
                  <a:off x="2644569" y="4650836"/>
                  <a:ext cx="97121" cy="18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12">
            <p14:nvContentPartPr>
              <p14:cNvPr id="317" name="잉크 316">
                <a:extLst>
                  <a:ext uri="{FF2B5EF4-FFF2-40B4-BE49-F238E27FC236}">
                    <a16:creationId xmlns:a16="http://schemas.microsoft.com/office/drawing/2014/main" id="{A420888C-6F3A-4323-BE33-9246F53F2A0C}"/>
                  </a:ext>
                </a:extLst>
              </p14:cNvPr>
              <p14:cNvContentPartPr/>
              <p14:nvPr/>
            </p14:nvContentPartPr>
            <p14:xfrm>
              <a:off x="3128453" y="4848061"/>
              <a:ext cx="70560" cy="360"/>
            </p14:xfrm>
          </p:contentPart>
        </mc:Choice>
        <mc:Fallback xmlns="">
          <p:pic>
            <p:nvPicPr>
              <p:cNvPr id="317" name="잉크 316">
                <a:extLst>
                  <a:ext uri="{FF2B5EF4-FFF2-40B4-BE49-F238E27FC236}">
                    <a16:creationId xmlns:a16="http://schemas.microsoft.com/office/drawing/2014/main" id="{A420888C-6F3A-4323-BE33-9246F53F2A0C}"/>
                  </a:ext>
                </a:extLst>
              </p:cNvPr>
              <p:cNvPicPr/>
              <p:nvPr/>
            </p:nvPicPr>
            <p:blipFill>
              <a:blip r:embed="rId83"/>
              <a:stretch>
                <a:fillRect/>
              </a:stretch>
            </p:blipFill>
            <p:spPr>
              <a:xfrm>
                <a:off x="3119453" y="4839061"/>
                <a:ext cx="88200" cy="18000"/>
              </a:xfrm>
              <a:prstGeom prst="rect">
                <a:avLst/>
              </a:prstGeom>
            </p:spPr>
          </p:pic>
        </mc:Fallback>
      </mc:AlternateContent>
      <p:grpSp>
        <p:nvGrpSpPr>
          <p:cNvPr id="318" name="그룹 317">
            <a:extLst>
              <a:ext uri="{FF2B5EF4-FFF2-40B4-BE49-F238E27FC236}">
                <a16:creationId xmlns:a16="http://schemas.microsoft.com/office/drawing/2014/main" id="{632593B4-A9F3-47D6-9B85-AFBF17BB83B9}"/>
              </a:ext>
            </a:extLst>
          </p:cNvPr>
          <p:cNvGrpSpPr/>
          <p:nvPr/>
        </p:nvGrpSpPr>
        <p:grpSpPr>
          <a:xfrm>
            <a:off x="3406373" y="4821061"/>
            <a:ext cx="635760" cy="806400"/>
            <a:chOff x="3245008" y="4623836"/>
            <a:chExt cx="635760" cy="806400"/>
          </a:xfrm>
        </p:grpSpPr>
        <mc:AlternateContent xmlns:mc="http://schemas.openxmlformats.org/markup-compatibility/2006" xmlns:p14="http://schemas.microsoft.com/office/powerpoint/2010/main">
          <mc:Choice Requires="p14">
            <p:contentPart p14:bwMode="auto" r:id="rId113">
              <p14:nvContentPartPr>
                <p14:cNvPr id="319" name="잉크 318">
                  <a:extLst>
                    <a:ext uri="{FF2B5EF4-FFF2-40B4-BE49-F238E27FC236}">
                      <a16:creationId xmlns:a16="http://schemas.microsoft.com/office/drawing/2014/main" id="{273B752F-D71A-47B3-8918-680F0DB06C0E}"/>
                    </a:ext>
                  </a:extLst>
                </p14:cNvPr>
                <p14:cNvContentPartPr/>
                <p14:nvPr/>
              </p14:nvContentPartPr>
              <p14:xfrm>
                <a:off x="3460648" y="4686836"/>
                <a:ext cx="360" cy="734400"/>
              </p14:xfrm>
            </p:contentPart>
          </mc:Choice>
          <mc:Fallback xmlns="">
            <p:pic>
              <p:nvPicPr>
                <p:cNvPr id="319" name="잉크 318">
                  <a:extLst>
                    <a:ext uri="{FF2B5EF4-FFF2-40B4-BE49-F238E27FC236}">
                      <a16:creationId xmlns:a16="http://schemas.microsoft.com/office/drawing/2014/main" id="{273B752F-D71A-47B3-8918-680F0DB06C0E}"/>
                    </a:ext>
                  </a:extLst>
                </p:cNvPr>
                <p:cNvPicPr/>
                <p:nvPr/>
              </p:nvPicPr>
              <p:blipFill>
                <a:blip r:embed="rId114"/>
                <a:stretch>
                  <a:fillRect/>
                </a:stretch>
              </p:blipFill>
              <p:spPr>
                <a:xfrm>
                  <a:off x="3451648" y="4677836"/>
                  <a:ext cx="18000" cy="75204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320" name="잉크 319">
                  <a:extLst>
                    <a:ext uri="{FF2B5EF4-FFF2-40B4-BE49-F238E27FC236}">
                      <a16:creationId xmlns:a16="http://schemas.microsoft.com/office/drawing/2014/main" id="{A9E17580-F21C-47F6-B20D-ED272E1A3C6A}"/>
                    </a:ext>
                  </a:extLst>
                </p14:cNvPr>
                <p14:cNvContentPartPr/>
                <p14:nvPr/>
              </p14:nvContentPartPr>
              <p14:xfrm>
                <a:off x="3460648" y="4668476"/>
                <a:ext cx="268920" cy="761760"/>
              </p14:xfrm>
            </p:contentPart>
          </mc:Choice>
          <mc:Fallback xmlns="">
            <p:pic>
              <p:nvPicPr>
                <p:cNvPr id="320" name="잉크 319">
                  <a:extLst>
                    <a:ext uri="{FF2B5EF4-FFF2-40B4-BE49-F238E27FC236}">
                      <a16:creationId xmlns:a16="http://schemas.microsoft.com/office/drawing/2014/main" id="{A9E17580-F21C-47F6-B20D-ED272E1A3C6A}"/>
                    </a:ext>
                  </a:extLst>
                </p:cNvPr>
                <p:cNvPicPr/>
                <p:nvPr/>
              </p:nvPicPr>
              <p:blipFill>
                <a:blip r:embed="rId116"/>
                <a:stretch>
                  <a:fillRect/>
                </a:stretch>
              </p:blipFill>
              <p:spPr>
                <a:xfrm>
                  <a:off x="3451648" y="4659476"/>
                  <a:ext cx="286560" cy="77940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321" name="잉크 320">
                  <a:extLst>
                    <a:ext uri="{FF2B5EF4-FFF2-40B4-BE49-F238E27FC236}">
                      <a16:creationId xmlns:a16="http://schemas.microsoft.com/office/drawing/2014/main" id="{B8CD8A0E-A178-4544-93EC-B5D4662BB21A}"/>
                    </a:ext>
                  </a:extLst>
                </p14:cNvPr>
                <p14:cNvContentPartPr/>
                <p14:nvPr/>
              </p14:nvContentPartPr>
              <p14:xfrm>
                <a:off x="3245008" y="4641476"/>
                <a:ext cx="88920" cy="360"/>
              </p14:xfrm>
            </p:contentPart>
          </mc:Choice>
          <mc:Fallback xmlns="">
            <p:pic>
              <p:nvPicPr>
                <p:cNvPr id="321" name="잉크 320">
                  <a:extLst>
                    <a:ext uri="{FF2B5EF4-FFF2-40B4-BE49-F238E27FC236}">
                      <a16:creationId xmlns:a16="http://schemas.microsoft.com/office/drawing/2014/main" id="{B8CD8A0E-A178-4544-93EC-B5D4662BB21A}"/>
                    </a:ext>
                  </a:extLst>
                </p:cNvPr>
                <p:cNvPicPr/>
                <p:nvPr/>
              </p:nvPicPr>
              <p:blipFill>
                <a:blip r:embed="rId109"/>
                <a:stretch>
                  <a:fillRect/>
                </a:stretch>
              </p:blipFill>
              <p:spPr>
                <a:xfrm>
                  <a:off x="3236008" y="4632476"/>
                  <a:ext cx="10656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322" name="잉크 321">
                  <a:extLst>
                    <a:ext uri="{FF2B5EF4-FFF2-40B4-BE49-F238E27FC236}">
                      <a16:creationId xmlns:a16="http://schemas.microsoft.com/office/drawing/2014/main" id="{3E639B83-C8EE-4F56-925F-16400BC67CEF}"/>
                    </a:ext>
                  </a:extLst>
                </p14:cNvPr>
                <p14:cNvContentPartPr/>
                <p14:nvPr/>
              </p14:nvContentPartPr>
              <p14:xfrm>
                <a:off x="3522928" y="4623836"/>
                <a:ext cx="61560" cy="360"/>
              </p14:xfrm>
            </p:contentPart>
          </mc:Choice>
          <mc:Fallback xmlns="">
            <p:pic>
              <p:nvPicPr>
                <p:cNvPr id="322" name="잉크 321">
                  <a:extLst>
                    <a:ext uri="{FF2B5EF4-FFF2-40B4-BE49-F238E27FC236}">
                      <a16:creationId xmlns:a16="http://schemas.microsoft.com/office/drawing/2014/main" id="{3E639B83-C8EE-4F56-925F-16400BC67CEF}"/>
                    </a:ext>
                  </a:extLst>
                </p:cNvPr>
                <p:cNvPicPr/>
                <p:nvPr/>
              </p:nvPicPr>
              <p:blipFill>
                <a:blip r:embed="rId119"/>
                <a:stretch>
                  <a:fillRect/>
                </a:stretch>
              </p:blipFill>
              <p:spPr>
                <a:xfrm>
                  <a:off x="3513928" y="4614836"/>
                  <a:ext cx="792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323" name="잉크 322">
                  <a:extLst>
                    <a:ext uri="{FF2B5EF4-FFF2-40B4-BE49-F238E27FC236}">
                      <a16:creationId xmlns:a16="http://schemas.microsoft.com/office/drawing/2014/main" id="{056189E1-4FEA-4720-98A9-7BC17687F94C}"/>
                    </a:ext>
                  </a:extLst>
                </p14:cNvPr>
                <p14:cNvContentPartPr/>
                <p14:nvPr/>
              </p14:nvContentPartPr>
              <p14:xfrm>
                <a:off x="3800848" y="4623836"/>
                <a:ext cx="79920" cy="360"/>
              </p14:xfrm>
            </p:contentPart>
          </mc:Choice>
          <mc:Fallback xmlns="">
            <p:pic>
              <p:nvPicPr>
                <p:cNvPr id="323" name="잉크 322">
                  <a:extLst>
                    <a:ext uri="{FF2B5EF4-FFF2-40B4-BE49-F238E27FC236}">
                      <a16:creationId xmlns:a16="http://schemas.microsoft.com/office/drawing/2014/main" id="{056189E1-4FEA-4720-98A9-7BC17687F94C}"/>
                    </a:ext>
                  </a:extLst>
                </p:cNvPr>
                <p:cNvPicPr/>
                <p:nvPr/>
              </p:nvPicPr>
              <p:blipFill>
                <a:blip r:embed="rId111"/>
                <a:stretch>
                  <a:fillRect/>
                </a:stretch>
              </p:blipFill>
              <p:spPr>
                <a:xfrm>
                  <a:off x="3791888" y="4614836"/>
                  <a:ext cx="97481" cy="18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21">
            <p14:nvContentPartPr>
              <p14:cNvPr id="324" name="잉크 323">
                <a:extLst>
                  <a:ext uri="{FF2B5EF4-FFF2-40B4-BE49-F238E27FC236}">
                    <a16:creationId xmlns:a16="http://schemas.microsoft.com/office/drawing/2014/main" id="{5D71946F-160F-4862-9E6C-D5B6DCB1C24F}"/>
                  </a:ext>
                </a:extLst>
              </p14:cNvPr>
              <p14:cNvContentPartPr/>
              <p14:nvPr/>
            </p14:nvContentPartPr>
            <p14:xfrm>
              <a:off x="4258133" y="4821061"/>
              <a:ext cx="33120" cy="360"/>
            </p14:xfrm>
          </p:contentPart>
        </mc:Choice>
        <mc:Fallback xmlns="">
          <p:pic>
            <p:nvPicPr>
              <p:cNvPr id="324" name="잉크 323">
                <a:extLst>
                  <a:ext uri="{FF2B5EF4-FFF2-40B4-BE49-F238E27FC236}">
                    <a16:creationId xmlns:a16="http://schemas.microsoft.com/office/drawing/2014/main" id="{5D71946F-160F-4862-9E6C-D5B6DCB1C24F}"/>
                  </a:ext>
                </a:extLst>
              </p:cNvPr>
              <p:cNvPicPr/>
              <p:nvPr/>
            </p:nvPicPr>
            <p:blipFill>
              <a:blip r:embed="rId103"/>
              <a:stretch>
                <a:fillRect/>
              </a:stretch>
            </p:blipFill>
            <p:spPr>
              <a:xfrm>
                <a:off x="4249133" y="4812061"/>
                <a:ext cx="50760" cy="18000"/>
              </a:xfrm>
              <a:prstGeom prst="rect">
                <a:avLst/>
              </a:prstGeom>
            </p:spPr>
          </p:pic>
        </mc:Fallback>
      </mc:AlternateContent>
      <p:grpSp>
        <p:nvGrpSpPr>
          <p:cNvPr id="325" name="그룹 324">
            <a:extLst>
              <a:ext uri="{FF2B5EF4-FFF2-40B4-BE49-F238E27FC236}">
                <a16:creationId xmlns:a16="http://schemas.microsoft.com/office/drawing/2014/main" id="{F734A0D5-E929-4F68-B78A-77E0FF8C22E3}"/>
              </a:ext>
            </a:extLst>
          </p:cNvPr>
          <p:cNvGrpSpPr/>
          <p:nvPr/>
        </p:nvGrpSpPr>
        <p:grpSpPr>
          <a:xfrm>
            <a:off x="4580693" y="4776421"/>
            <a:ext cx="536040" cy="27360"/>
            <a:chOff x="4419328" y="4579196"/>
            <a:chExt cx="536040" cy="27360"/>
          </a:xfrm>
        </p:grpSpPr>
        <mc:AlternateContent xmlns:mc="http://schemas.openxmlformats.org/markup-compatibility/2006" xmlns:p14="http://schemas.microsoft.com/office/powerpoint/2010/main">
          <mc:Choice Requires="p14">
            <p:contentPart p14:bwMode="auto" r:id="rId122">
              <p14:nvContentPartPr>
                <p14:cNvPr id="326" name="잉크 325">
                  <a:extLst>
                    <a:ext uri="{FF2B5EF4-FFF2-40B4-BE49-F238E27FC236}">
                      <a16:creationId xmlns:a16="http://schemas.microsoft.com/office/drawing/2014/main" id="{47AFE71D-18A8-44AA-8696-C0C7D68366A0}"/>
                    </a:ext>
                  </a:extLst>
                </p14:cNvPr>
                <p14:cNvContentPartPr/>
                <p14:nvPr/>
              </p14:nvContentPartPr>
              <p14:xfrm>
                <a:off x="4419328" y="4606196"/>
                <a:ext cx="70560" cy="360"/>
              </p14:xfrm>
            </p:contentPart>
          </mc:Choice>
          <mc:Fallback xmlns="">
            <p:pic>
              <p:nvPicPr>
                <p:cNvPr id="326" name="잉크 325">
                  <a:extLst>
                    <a:ext uri="{FF2B5EF4-FFF2-40B4-BE49-F238E27FC236}">
                      <a16:creationId xmlns:a16="http://schemas.microsoft.com/office/drawing/2014/main" id="{47AFE71D-18A8-44AA-8696-C0C7D68366A0}"/>
                    </a:ext>
                  </a:extLst>
                </p:cNvPr>
                <p:cNvPicPr/>
                <p:nvPr/>
              </p:nvPicPr>
              <p:blipFill>
                <a:blip r:embed="rId83"/>
                <a:stretch>
                  <a:fillRect/>
                </a:stretch>
              </p:blipFill>
              <p:spPr>
                <a:xfrm>
                  <a:off x="4410328" y="4597196"/>
                  <a:ext cx="882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327" name="잉크 326">
                  <a:extLst>
                    <a:ext uri="{FF2B5EF4-FFF2-40B4-BE49-F238E27FC236}">
                      <a16:creationId xmlns:a16="http://schemas.microsoft.com/office/drawing/2014/main" id="{6B332D11-F6B6-45CD-A4F5-6EF4DAB1314D}"/>
                    </a:ext>
                  </a:extLst>
                </p14:cNvPr>
                <p14:cNvContentPartPr/>
                <p14:nvPr/>
              </p14:nvContentPartPr>
              <p14:xfrm>
                <a:off x="4679608" y="4593236"/>
                <a:ext cx="48240" cy="3960"/>
              </p14:xfrm>
            </p:contentPart>
          </mc:Choice>
          <mc:Fallback xmlns="">
            <p:pic>
              <p:nvPicPr>
                <p:cNvPr id="327" name="잉크 326">
                  <a:extLst>
                    <a:ext uri="{FF2B5EF4-FFF2-40B4-BE49-F238E27FC236}">
                      <a16:creationId xmlns:a16="http://schemas.microsoft.com/office/drawing/2014/main" id="{6B332D11-F6B6-45CD-A4F5-6EF4DAB1314D}"/>
                    </a:ext>
                  </a:extLst>
                </p:cNvPr>
                <p:cNvPicPr/>
                <p:nvPr/>
              </p:nvPicPr>
              <p:blipFill>
                <a:blip r:embed="rId124"/>
                <a:stretch>
                  <a:fillRect/>
                </a:stretch>
              </p:blipFill>
              <p:spPr>
                <a:xfrm>
                  <a:off x="4670540" y="4584236"/>
                  <a:ext cx="66013" cy="2160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328" name="잉크 327">
                  <a:extLst>
                    <a:ext uri="{FF2B5EF4-FFF2-40B4-BE49-F238E27FC236}">
                      <a16:creationId xmlns:a16="http://schemas.microsoft.com/office/drawing/2014/main" id="{3A2F3EF2-9929-4177-B1FD-7C5E0C3081D2}"/>
                    </a:ext>
                  </a:extLst>
                </p14:cNvPr>
                <p14:cNvContentPartPr/>
                <p14:nvPr/>
              </p14:nvContentPartPr>
              <p14:xfrm>
                <a:off x="4903168" y="4579196"/>
                <a:ext cx="52200" cy="360"/>
              </p14:xfrm>
            </p:contentPart>
          </mc:Choice>
          <mc:Fallback xmlns="">
            <p:pic>
              <p:nvPicPr>
                <p:cNvPr id="328" name="잉크 327">
                  <a:extLst>
                    <a:ext uri="{FF2B5EF4-FFF2-40B4-BE49-F238E27FC236}">
                      <a16:creationId xmlns:a16="http://schemas.microsoft.com/office/drawing/2014/main" id="{3A2F3EF2-9929-4177-B1FD-7C5E0C3081D2}"/>
                    </a:ext>
                  </a:extLst>
                </p:cNvPr>
                <p:cNvPicPr/>
                <p:nvPr/>
              </p:nvPicPr>
              <p:blipFill>
                <a:blip r:embed="rId100"/>
                <a:stretch>
                  <a:fillRect/>
                </a:stretch>
              </p:blipFill>
              <p:spPr>
                <a:xfrm>
                  <a:off x="4894168" y="4570196"/>
                  <a:ext cx="69840" cy="18000"/>
                </a:xfrm>
                <a:prstGeom prst="rect">
                  <a:avLst/>
                </a:prstGeom>
              </p:spPr>
            </p:pic>
          </mc:Fallback>
        </mc:AlternateContent>
      </p:grpSp>
      <p:grpSp>
        <p:nvGrpSpPr>
          <p:cNvPr id="329" name="그룹 328">
            <a:extLst>
              <a:ext uri="{FF2B5EF4-FFF2-40B4-BE49-F238E27FC236}">
                <a16:creationId xmlns:a16="http://schemas.microsoft.com/office/drawing/2014/main" id="{3ADD1ED8-286B-4FD9-8514-72334BA54683}"/>
              </a:ext>
            </a:extLst>
          </p:cNvPr>
          <p:cNvGrpSpPr/>
          <p:nvPr/>
        </p:nvGrpSpPr>
        <p:grpSpPr>
          <a:xfrm>
            <a:off x="5280173" y="3915661"/>
            <a:ext cx="161640" cy="9000"/>
            <a:chOff x="5118808" y="3718436"/>
            <a:chExt cx="161640" cy="9000"/>
          </a:xfrm>
        </p:grpSpPr>
        <mc:AlternateContent xmlns:mc="http://schemas.openxmlformats.org/markup-compatibility/2006" xmlns:p14="http://schemas.microsoft.com/office/powerpoint/2010/main">
          <mc:Choice Requires="p14">
            <p:contentPart p14:bwMode="auto" r:id="rId126">
              <p14:nvContentPartPr>
                <p14:cNvPr id="330" name="잉크 329">
                  <a:extLst>
                    <a:ext uri="{FF2B5EF4-FFF2-40B4-BE49-F238E27FC236}">
                      <a16:creationId xmlns:a16="http://schemas.microsoft.com/office/drawing/2014/main" id="{E07E9F90-1B13-4528-992F-DC3EBF7981A2}"/>
                    </a:ext>
                  </a:extLst>
                </p14:cNvPr>
                <p14:cNvContentPartPr/>
                <p14:nvPr/>
              </p14:nvContentPartPr>
              <p14:xfrm>
                <a:off x="5118808" y="3727076"/>
                <a:ext cx="24480" cy="360"/>
              </p14:xfrm>
            </p:contentPart>
          </mc:Choice>
          <mc:Fallback xmlns="">
            <p:pic>
              <p:nvPicPr>
                <p:cNvPr id="330" name="잉크 329">
                  <a:extLst>
                    <a:ext uri="{FF2B5EF4-FFF2-40B4-BE49-F238E27FC236}">
                      <a16:creationId xmlns:a16="http://schemas.microsoft.com/office/drawing/2014/main" id="{E07E9F90-1B13-4528-992F-DC3EBF7981A2}"/>
                    </a:ext>
                  </a:extLst>
                </p:cNvPr>
                <p:cNvPicPr/>
                <p:nvPr/>
              </p:nvPicPr>
              <p:blipFill>
                <a:blip r:embed="rId79"/>
                <a:stretch>
                  <a:fillRect/>
                </a:stretch>
              </p:blipFill>
              <p:spPr>
                <a:xfrm>
                  <a:off x="5109938" y="3718076"/>
                  <a:ext cx="41864"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331" name="잉크 330">
                  <a:extLst>
                    <a:ext uri="{FF2B5EF4-FFF2-40B4-BE49-F238E27FC236}">
                      <a16:creationId xmlns:a16="http://schemas.microsoft.com/office/drawing/2014/main" id="{B352BBC7-A8FF-4030-9D43-7A654F4AB166}"/>
                    </a:ext>
                  </a:extLst>
                </p14:cNvPr>
                <p14:cNvContentPartPr/>
                <p14:nvPr/>
              </p14:nvContentPartPr>
              <p14:xfrm>
                <a:off x="5280088" y="3718436"/>
                <a:ext cx="360" cy="360"/>
              </p14:xfrm>
            </p:contentPart>
          </mc:Choice>
          <mc:Fallback xmlns="">
            <p:pic>
              <p:nvPicPr>
                <p:cNvPr id="331" name="잉크 330">
                  <a:extLst>
                    <a:ext uri="{FF2B5EF4-FFF2-40B4-BE49-F238E27FC236}">
                      <a16:creationId xmlns:a16="http://schemas.microsoft.com/office/drawing/2014/main" id="{B352BBC7-A8FF-4030-9D43-7A654F4AB166}"/>
                    </a:ext>
                  </a:extLst>
                </p:cNvPr>
                <p:cNvPicPr/>
                <p:nvPr/>
              </p:nvPicPr>
              <p:blipFill>
                <a:blip r:embed="rId34"/>
                <a:stretch>
                  <a:fillRect/>
                </a:stretch>
              </p:blipFill>
              <p:spPr>
                <a:xfrm>
                  <a:off x="5271088" y="3709436"/>
                  <a:ext cx="18000" cy="18000"/>
                </a:xfrm>
                <a:prstGeom prst="rect">
                  <a:avLst/>
                </a:prstGeom>
              </p:spPr>
            </p:pic>
          </mc:Fallback>
        </mc:AlternateContent>
      </p:grpSp>
      <p:grpSp>
        <p:nvGrpSpPr>
          <p:cNvPr id="332" name="그룹 331">
            <a:extLst>
              <a:ext uri="{FF2B5EF4-FFF2-40B4-BE49-F238E27FC236}">
                <a16:creationId xmlns:a16="http://schemas.microsoft.com/office/drawing/2014/main" id="{7F729056-2A01-40FB-AAEF-C32F4E8C8CFF}"/>
              </a:ext>
            </a:extLst>
          </p:cNvPr>
          <p:cNvGrpSpPr/>
          <p:nvPr/>
        </p:nvGrpSpPr>
        <p:grpSpPr>
          <a:xfrm>
            <a:off x="5343173" y="4749061"/>
            <a:ext cx="1209240" cy="765360"/>
            <a:chOff x="5181808" y="4551836"/>
            <a:chExt cx="1209240" cy="765360"/>
          </a:xfrm>
        </p:grpSpPr>
        <mc:AlternateContent xmlns:mc="http://schemas.openxmlformats.org/markup-compatibility/2006" xmlns:p14="http://schemas.microsoft.com/office/powerpoint/2010/main">
          <mc:Choice Requires="p14">
            <p:contentPart p14:bwMode="auto" r:id="rId128">
              <p14:nvContentPartPr>
                <p14:cNvPr id="333" name="잉크 332">
                  <a:extLst>
                    <a:ext uri="{FF2B5EF4-FFF2-40B4-BE49-F238E27FC236}">
                      <a16:creationId xmlns:a16="http://schemas.microsoft.com/office/drawing/2014/main" id="{C9178CC3-6BF0-484E-A713-84B451DCCCD9}"/>
                    </a:ext>
                  </a:extLst>
                </p14:cNvPr>
                <p14:cNvContentPartPr/>
                <p14:nvPr/>
              </p14:nvContentPartPr>
              <p14:xfrm>
                <a:off x="5181808" y="4551836"/>
                <a:ext cx="33120" cy="360"/>
              </p14:xfrm>
            </p:contentPart>
          </mc:Choice>
          <mc:Fallback xmlns="">
            <p:pic>
              <p:nvPicPr>
                <p:cNvPr id="333" name="잉크 332">
                  <a:extLst>
                    <a:ext uri="{FF2B5EF4-FFF2-40B4-BE49-F238E27FC236}">
                      <a16:creationId xmlns:a16="http://schemas.microsoft.com/office/drawing/2014/main" id="{C9178CC3-6BF0-484E-A713-84B451DCCCD9}"/>
                    </a:ext>
                  </a:extLst>
                </p:cNvPr>
                <p:cNvPicPr/>
                <p:nvPr/>
              </p:nvPicPr>
              <p:blipFill>
                <a:blip r:embed="rId103"/>
                <a:stretch>
                  <a:fillRect/>
                </a:stretch>
              </p:blipFill>
              <p:spPr>
                <a:xfrm>
                  <a:off x="5172808" y="4542836"/>
                  <a:ext cx="5076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334" name="잉크 333">
                  <a:extLst>
                    <a:ext uri="{FF2B5EF4-FFF2-40B4-BE49-F238E27FC236}">
                      <a16:creationId xmlns:a16="http://schemas.microsoft.com/office/drawing/2014/main" id="{370EE87E-5FB3-4878-B9A3-9D91C798C027}"/>
                    </a:ext>
                  </a:extLst>
                </p14:cNvPr>
                <p14:cNvContentPartPr/>
                <p14:nvPr/>
              </p14:nvContentPartPr>
              <p14:xfrm>
                <a:off x="5343088" y="4551836"/>
                <a:ext cx="1800" cy="360"/>
              </p14:xfrm>
            </p:contentPart>
          </mc:Choice>
          <mc:Fallback xmlns="">
            <p:pic>
              <p:nvPicPr>
                <p:cNvPr id="334" name="잉크 333">
                  <a:extLst>
                    <a:ext uri="{FF2B5EF4-FFF2-40B4-BE49-F238E27FC236}">
                      <a16:creationId xmlns:a16="http://schemas.microsoft.com/office/drawing/2014/main" id="{370EE87E-5FB3-4878-B9A3-9D91C798C027}"/>
                    </a:ext>
                  </a:extLst>
                </p:cNvPr>
                <p:cNvPicPr/>
                <p:nvPr/>
              </p:nvPicPr>
              <p:blipFill>
                <a:blip r:embed="rId34"/>
                <a:stretch>
                  <a:fillRect/>
                </a:stretch>
              </p:blipFill>
              <p:spPr>
                <a:xfrm>
                  <a:off x="5335588" y="4542836"/>
                  <a:ext cx="165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335" name="잉크 334">
                  <a:extLst>
                    <a:ext uri="{FF2B5EF4-FFF2-40B4-BE49-F238E27FC236}">
                      <a16:creationId xmlns:a16="http://schemas.microsoft.com/office/drawing/2014/main" id="{0D3D861B-BF1F-4D32-AA39-99AA424DBAD3}"/>
                    </a:ext>
                  </a:extLst>
                </p14:cNvPr>
                <p14:cNvContentPartPr/>
                <p14:nvPr/>
              </p14:nvContentPartPr>
              <p14:xfrm>
                <a:off x="5333728" y="4560836"/>
                <a:ext cx="172080" cy="756360"/>
              </p14:xfrm>
            </p:contentPart>
          </mc:Choice>
          <mc:Fallback xmlns="">
            <p:pic>
              <p:nvPicPr>
                <p:cNvPr id="335" name="잉크 334">
                  <a:extLst>
                    <a:ext uri="{FF2B5EF4-FFF2-40B4-BE49-F238E27FC236}">
                      <a16:creationId xmlns:a16="http://schemas.microsoft.com/office/drawing/2014/main" id="{0D3D861B-BF1F-4D32-AA39-99AA424DBAD3}"/>
                    </a:ext>
                  </a:extLst>
                </p:cNvPr>
                <p:cNvPicPr/>
                <p:nvPr/>
              </p:nvPicPr>
              <p:blipFill>
                <a:blip r:embed="rId131"/>
                <a:stretch>
                  <a:fillRect/>
                </a:stretch>
              </p:blipFill>
              <p:spPr>
                <a:xfrm>
                  <a:off x="5324728" y="4551836"/>
                  <a:ext cx="189720" cy="77400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336" name="잉크 335">
                  <a:extLst>
                    <a:ext uri="{FF2B5EF4-FFF2-40B4-BE49-F238E27FC236}">
                      <a16:creationId xmlns:a16="http://schemas.microsoft.com/office/drawing/2014/main" id="{4BF74A6C-0AB9-4172-AB50-F930A7F487BC}"/>
                    </a:ext>
                  </a:extLst>
                </p14:cNvPr>
                <p14:cNvContentPartPr/>
                <p14:nvPr/>
              </p14:nvContentPartPr>
              <p14:xfrm>
                <a:off x="5629288" y="4827956"/>
                <a:ext cx="75240" cy="83880"/>
              </p14:xfrm>
            </p:contentPart>
          </mc:Choice>
          <mc:Fallback xmlns="">
            <p:pic>
              <p:nvPicPr>
                <p:cNvPr id="336" name="잉크 335">
                  <a:extLst>
                    <a:ext uri="{FF2B5EF4-FFF2-40B4-BE49-F238E27FC236}">
                      <a16:creationId xmlns:a16="http://schemas.microsoft.com/office/drawing/2014/main" id="{4BF74A6C-0AB9-4172-AB50-F930A7F487BC}"/>
                    </a:ext>
                  </a:extLst>
                </p:cNvPr>
                <p:cNvPicPr/>
                <p:nvPr/>
              </p:nvPicPr>
              <p:blipFill>
                <a:blip r:embed="rId133"/>
                <a:stretch>
                  <a:fillRect/>
                </a:stretch>
              </p:blipFill>
              <p:spPr>
                <a:xfrm>
                  <a:off x="5620288" y="4818956"/>
                  <a:ext cx="92880" cy="10152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337" name="잉크 336">
                  <a:extLst>
                    <a:ext uri="{FF2B5EF4-FFF2-40B4-BE49-F238E27FC236}">
                      <a16:creationId xmlns:a16="http://schemas.microsoft.com/office/drawing/2014/main" id="{32DBF4B6-B835-4C7A-B36F-B7D938F216CF}"/>
                    </a:ext>
                  </a:extLst>
                </p14:cNvPr>
                <p14:cNvContentPartPr/>
                <p14:nvPr/>
              </p14:nvContentPartPr>
              <p14:xfrm>
                <a:off x="5790928" y="4919756"/>
                <a:ext cx="1800" cy="360"/>
              </p14:xfrm>
            </p:contentPart>
          </mc:Choice>
          <mc:Fallback xmlns="">
            <p:pic>
              <p:nvPicPr>
                <p:cNvPr id="337" name="잉크 336">
                  <a:extLst>
                    <a:ext uri="{FF2B5EF4-FFF2-40B4-BE49-F238E27FC236}">
                      <a16:creationId xmlns:a16="http://schemas.microsoft.com/office/drawing/2014/main" id="{32DBF4B6-B835-4C7A-B36F-B7D938F216CF}"/>
                    </a:ext>
                  </a:extLst>
                </p:cNvPr>
                <p:cNvPicPr/>
                <p:nvPr/>
              </p:nvPicPr>
              <p:blipFill>
                <a:blip r:embed="rId34"/>
                <a:stretch>
                  <a:fillRect/>
                </a:stretch>
              </p:blipFill>
              <p:spPr>
                <a:xfrm>
                  <a:off x="5781928" y="4910756"/>
                  <a:ext cx="194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338" name="잉크 337">
                  <a:extLst>
                    <a:ext uri="{FF2B5EF4-FFF2-40B4-BE49-F238E27FC236}">
                      <a16:creationId xmlns:a16="http://schemas.microsoft.com/office/drawing/2014/main" id="{59BEB140-919F-4370-B2BF-7D153475C535}"/>
                    </a:ext>
                  </a:extLst>
                </p14:cNvPr>
                <p14:cNvContentPartPr/>
                <p14:nvPr/>
              </p14:nvContentPartPr>
              <p14:xfrm>
                <a:off x="5896408" y="4812116"/>
                <a:ext cx="81720" cy="117720"/>
              </p14:xfrm>
            </p:contentPart>
          </mc:Choice>
          <mc:Fallback xmlns="">
            <p:pic>
              <p:nvPicPr>
                <p:cNvPr id="338" name="잉크 337">
                  <a:extLst>
                    <a:ext uri="{FF2B5EF4-FFF2-40B4-BE49-F238E27FC236}">
                      <a16:creationId xmlns:a16="http://schemas.microsoft.com/office/drawing/2014/main" id="{59BEB140-919F-4370-B2BF-7D153475C535}"/>
                    </a:ext>
                  </a:extLst>
                </p:cNvPr>
                <p:cNvPicPr/>
                <p:nvPr/>
              </p:nvPicPr>
              <p:blipFill>
                <a:blip r:embed="rId136"/>
                <a:stretch>
                  <a:fillRect/>
                </a:stretch>
              </p:blipFill>
              <p:spPr>
                <a:xfrm>
                  <a:off x="5887408" y="4803116"/>
                  <a:ext cx="99360" cy="13536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339" name="잉크 338">
                  <a:extLst>
                    <a:ext uri="{FF2B5EF4-FFF2-40B4-BE49-F238E27FC236}">
                      <a16:creationId xmlns:a16="http://schemas.microsoft.com/office/drawing/2014/main" id="{7D3AE39C-FD26-4496-B2D9-BE002CF11261}"/>
                    </a:ext>
                  </a:extLst>
                </p14:cNvPr>
                <p14:cNvContentPartPr/>
                <p14:nvPr/>
              </p14:nvContentPartPr>
              <p14:xfrm>
                <a:off x="5943568" y="4838756"/>
                <a:ext cx="360" cy="152280"/>
              </p14:xfrm>
            </p:contentPart>
          </mc:Choice>
          <mc:Fallback xmlns="">
            <p:pic>
              <p:nvPicPr>
                <p:cNvPr id="339" name="잉크 338">
                  <a:extLst>
                    <a:ext uri="{FF2B5EF4-FFF2-40B4-BE49-F238E27FC236}">
                      <a16:creationId xmlns:a16="http://schemas.microsoft.com/office/drawing/2014/main" id="{7D3AE39C-FD26-4496-B2D9-BE002CF11261}"/>
                    </a:ext>
                  </a:extLst>
                </p:cNvPr>
                <p:cNvPicPr/>
                <p:nvPr/>
              </p:nvPicPr>
              <p:blipFill>
                <a:blip r:embed="rId138"/>
                <a:stretch>
                  <a:fillRect/>
                </a:stretch>
              </p:blipFill>
              <p:spPr>
                <a:xfrm>
                  <a:off x="5934568" y="4829756"/>
                  <a:ext cx="18000" cy="16992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340" name="잉크 339">
                  <a:extLst>
                    <a:ext uri="{FF2B5EF4-FFF2-40B4-BE49-F238E27FC236}">
                      <a16:creationId xmlns:a16="http://schemas.microsoft.com/office/drawing/2014/main" id="{BA667CE3-D49E-4905-BF34-B1237F33862D}"/>
                    </a:ext>
                  </a:extLst>
                </p14:cNvPr>
                <p14:cNvContentPartPr/>
                <p14:nvPr/>
              </p14:nvContentPartPr>
              <p14:xfrm>
                <a:off x="6077488" y="4865756"/>
                <a:ext cx="61560" cy="360"/>
              </p14:xfrm>
            </p:contentPart>
          </mc:Choice>
          <mc:Fallback xmlns="">
            <p:pic>
              <p:nvPicPr>
                <p:cNvPr id="340" name="잉크 339">
                  <a:extLst>
                    <a:ext uri="{FF2B5EF4-FFF2-40B4-BE49-F238E27FC236}">
                      <a16:creationId xmlns:a16="http://schemas.microsoft.com/office/drawing/2014/main" id="{BA667CE3-D49E-4905-BF34-B1237F33862D}"/>
                    </a:ext>
                  </a:extLst>
                </p:cNvPr>
                <p:cNvPicPr/>
                <p:nvPr/>
              </p:nvPicPr>
              <p:blipFill>
                <a:blip r:embed="rId119"/>
                <a:stretch>
                  <a:fillRect/>
                </a:stretch>
              </p:blipFill>
              <p:spPr>
                <a:xfrm>
                  <a:off x="6068488" y="4856756"/>
                  <a:ext cx="792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341" name="잉크 340">
                  <a:extLst>
                    <a:ext uri="{FF2B5EF4-FFF2-40B4-BE49-F238E27FC236}">
                      <a16:creationId xmlns:a16="http://schemas.microsoft.com/office/drawing/2014/main" id="{24D87EDC-CC04-4F19-91B3-DFED980EAC8C}"/>
                    </a:ext>
                  </a:extLst>
                </p14:cNvPr>
                <p14:cNvContentPartPr/>
                <p14:nvPr/>
              </p14:nvContentPartPr>
              <p14:xfrm>
                <a:off x="6077488" y="4928756"/>
                <a:ext cx="61560" cy="360"/>
              </p14:xfrm>
            </p:contentPart>
          </mc:Choice>
          <mc:Fallback xmlns="">
            <p:pic>
              <p:nvPicPr>
                <p:cNvPr id="341" name="잉크 340">
                  <a:extLst>
                    <a:ext uri="{FF2B5EF4-FFF2-40B4-BE49-F238E27FC236}">
                      <a16:creationId xmlns:a16="http://schemas.microsoft.com/office/drawing/2014/main" id="{24D87EDC-CC04-4F19-91B3-DFED980EAC8C}"/>
                    </a:ext>
                  </a:extLst>
                </p:cNvPr>
                <p:cNvPicPr/>
                <p:nvPr/>
              </p:nvPicPr>
              <p:blipFill>
                <a:blip r:embed="rId119"/>
                <a:stretch>
                  <a:fillRect/>
                </a:stretch>
              </p:blipFill>
              <p:spPr>
                <a:xfrm>
                  <a:off x="6068488" y="4919756"/>
                  <a:ext cx="792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342" name="잉크 341">
                  <a:extLst>
                    <a:ext uri="{FF2B5EF4-FFF2-40B4-BE49-F238E27FC236}">
                      <a16:creationId xmlns:a16="http://schemas.microsoft.com/office/drawing/2014/main" id="{42F132D4-3F8E-4441-857D-30DEF6DA316A}"/>
                    </a:ext>
                  </a:extLst>
                </p14:cNvPr>
                <p14:cNvContentPartPr/>
                <p14:nvPr/>
              </p14:nvContentPartPr>
              <p14:xfrm>
                <a:off x="6256408" y="4803116"/>
                <a:ext cx="134640" cy="234360"/>
              </p14:xfrm>
            </p:contentPart>
          </mc:Choice>
          <mc:Fallback xmlns="">
            <p:pic>
              <p:nvPicPr>
                <p:cNvPr id="342" name="잉크 341">
                  <a:extLst>
                    <a:ext uri="{FF2B5EF4-FFF2-40B4-BE49-F238E27FC236}">
                      <a16:creationId xmlns:a16="http://schemas.microsoft.com/office/drawing/2014/main" id="{42F132D4-3F8E-4441-857D-30DEF6DA316A}"/>
                    </a:ext>
                  </a:extLst>
                </p:cNvPr>
                <p:cNvPicPr/>
                <p:nvPr/>
              </p:nvPicPr>
              <p:blipFill>
                <a:blip r:embed="rId142"/>
                <a:stretch>
                  <a:fillRect/>
                </a:stretch>
              </p:blipFill>
              <p:spPr>
                <a:xfrm>
                  <a:off x="6247384" y="4794116"/>
                  <a:ext cx="152327" cy="252000"/>
                </a:xfrm>
                <a:prstGeom prst="rect">
                  <a:avLst/>
                </a:prstGeom>
              </p:spPr>
            </p:pic>
          </mc:Fallback>
        </mc:AlternateContent>
      </p:grpSp>
      <p:grpSp>
        <p:nvGrpSpPr>
          <p:cNvPr id="343" name="그룹 342">
            <a:extLst>
              <a:ext uri="{FF2B5EF4-FFF2-40B4-BE49-F238E27FC236}">
                <a16:creationId xmlns:a16="http://schemas.microsoft.com/office/drawing/2014/main" id="{9AF80B2F-359A-4394-A8EA-F7DFC832C421}"/>
              </a:ext>
            </a:extLst>
          </p:cNvPr>
          <p:cNvGrpSpPr/>
          <p:nvPr/>
        </p:nvGrpSpPr>
        <p:grpSpPr>
          <a:xfrm>
            <a:off x="572813" y="4812061"/>
            <a:ext cx="438840" cy="169560"/>
            <a:chOff x="411448" y="4614836"/>
            <a:chExt cx="438840" cy="169560"/>
          </a:xfrm>
        </p:grpSpPr>
        <mc:AlternateContent xmlns:mc="http://schemas.openxmlformats.org/markup-compatibility/2006" xmlns:p14="http://schemas.microsoft.com/office/powerpoint/2010/main">
          <mc:Choice Requires="p14">
            <p:contentPart p14:bwMode="auto" r:id="rId143">
              <p14:nvContentPartPr>
                <p14:cNvPr id="344" name="잉크 343">
                  <a:extLst>
                    <a:ext uri="{FF2B5EF4-FFF2-40B4-BE49-F238E27FC236}">
                      <a16:creationId xmlns:a16="http://schemas.microsoft.com/office/drawing/2014/main" id="{77ADA43E-673B-4FE8-9DD1-622F6B548975}"/>
                    </a:ext>
                  </a:extLst>
                </p14:cNvPr>
                <p14:cNvContentPartPr/>
                <p14:nvPr/>
              </p14:nvContentPartPr>
              <p14:xfrm>
                <a:off x="411448" y="4614836"/>
                <a:ext cx="90720" cy="90360"/>
              </p14:xfrm>
            </p:contentPart>
          </mc:Choice>
          <mc:Fallback xmlns="">
            <p:pic>
              <p:nvPicPr>
                <p:cNvPr id="344" name="잉크 343">
                  <a:extLst>
                    <a:ext uri="{FF2B5EF4-FFF2-40B4-BE49-F238E27FC236}">
                      <a16:creationId xmlns:a16="http://schemas.microsoft.com/office/drawing/2014/main" id="{77ADA43E-673B-4FE8-9DD1-622F6B548975}"/>
                    </a:ext>
                  </a:extLst>
                </p:cNvPr>
                <p:cNvPicPr/>
                <p:nvPr/>
              </p:nvPicPr>
              <p:blipFill>
                <a:blip r:embed="rId144"/>
                <a:stretch>
                  <a:fillRect/>
                </a:stretch>
              </p:blipFill>
              <p:spPr>
                <a:xfrm>
                  <a:off x="402448" y="4605872"/>
                  <a:ext cx="108360" cy="10793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345" name="잉크 344">
                  <a:extLst>
                    <a:ext uri="{FF2B5EF4-FFF2-40B4-BE49-F238E27FC236}">
                      <a16:creationId xmlns:a16="http://schemas.microsoft.com/office/drawing/2014/main" id="{E46549CC-9752-4D48-896D-DFEA7E80389C}"/>
                    </a:ext>
                  </a:extLst>
                </p14:cNvPr>
                <p14:cNvContentPartPr/>
                <p14:nvPr/>
              </p14:nvContentPartPr>
              <p14:xfrm>
                <a:off x="609808" y="4731476"/>
                <a:ext cx="360" cy="360"/>
              </p14:xfrm>
            </p:contentPart>
          </mc:Choice>
          <mc:Fallback xmlns="">
            <p:pic>
              <p:nvPicPr>
                <p:cNvPr id="345" name="잉크 344">
                  <a:extLst>
                    <a:ext uri="{FF2B5EF4-FFF2-40B4-BE49-F238E27FC236}">
                      <a16:creationId xmlns:a16="http://schemas.microsoft.com/office/drawing/2014/main" id="{E46549CC-9752-4D48-896D-DFEA7E80389C}"/>
                    </a:ext>
                  </a:extLst>
                </p:cNvPr>
                <p:cNvPicPr/>
                <p:nvPr/>
              </p:nvPicPr>
              <p:blipFill>
                <a:blip r:embed="rId34"/>
                <a:stretch>
                  <a:fillRect/>
                </a:stretch>
              </p:blipFill>
              <p:spPr>
                <a:xfrm>
                  <a:off x="600808" y="4722476"/>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346" name="잉크 345">
                  <a:extLst>
                    <a:ext uri="{FF2B5EF4-FFF2-40B4-BE49-F238E27FC236}">
                      <a16:creationId xmlns:a16="http://schemas.microsoft.com/office/drawing/2014/main" id="{E05C11E4-B226-460C-B7C5-7C67B9B835DA}"/>
                    </a:ext>
                  </a:extLst>
                </p14:cNvPr>
                <p14:cNvContentPartPr/>
                <p14:nvPr/>
              </p14:nvContentPartPr>
              <p14:xfrm>
                <a:off x="727528" y="4632476"/>
                <a:ext cx="122760" cy="117360"/>
              </p14:xfrm>
            </p:contentPart>
          </mc:Choice>
          <mc:Fallback xmlns="">
            <p:pic>
              <p:nvPicPr>
                <p:cNvPr id="346" name="잉크 345">
                  <a:extLst>
                    <a:ext uri="{FF2B5EF4-FFF2-40B4-BE49-F238E27FC236}">
                      <a16:creationId xmlns:a16="http://schemas.microsoft.com/office/drawing/2014/main" id="{E05C11E4-B226-460C-B7C5-7C67B9B835DA}"/>
                    </a:ext>
                  </a:extLst>
                </p:cNvPr>
                <p:cNvPicPr/>
                <p:nvPr/>
              </p:nvPicPr>
              <p:blipFill>
                <a:blip r:embed="rId147"/>
                <a:stretch>
                  <a:fillRect/>
                </a:stretch>
              </p:blipFill>
              <p:spPr>
                <a:xfrm>
                  <a:off x="718528" y="4623448"/>
                  <a:ext cx="140400" cy="135054"/>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347" name="잉크 346">
                  <a:extLst>
                    <a:ext uri="{FF2B5EF4-FFF2-40B4-BE49-F238E27FC236}">
                      <a16:creationId xmlns:a16="http://schemas.microsoft.com/office/drawing/2014/main" id="{917CE989-65FA-4F86-861B-C43B269D59FA}"/>
                    </a:ext>
                  </a:extLst>
                </p14:cNvPr>
                <p14:cNvContentPartPr/>
                <p14:nvPr/>
              </p14:nvContentPartPr>
              <p14:xfrm>
                <a:off x="797368" y="4641476"/>
                <a:ext cx="360" cy="142920"/>
              </p14:xfrm>
            </p:contentPart>
          </mc:Choice>
          <mc:Fallback xmlns="">
            <p:pic>
              <p:nvPicPr>
                <p:cNvPr id="347" name="잉크 346">
                  <a:extLst>
                    <a:ext uri="{FF2B5EF4-FFF2-40B4-BE49-F238E27FC236}">
                      <a16:creationId xmlns:a16="http://schemas.microsoft.com/office/drawing/2014/main" id="{917CE989-65FA-4F86-861B-C43B269D59FA}"/>
                    </a:ext>
                  </a:extLst>
                </p:cNvPr>
                <p:cNvPicPr/>
                <p:nvPr/>
              </p:nvPicPr>
              <p:blipFill>
                <a:blip r:embed="rId149"/>
                <a:stretch>
                  <a:fillRect/>
                </a:stretch>
              </p:blipFill>
              <p:spPr>
                <a:xfrm>
                  <a:off x="788368" y="4632499"/>
                  <a:ext cx="18000" cy="160516"/>
                </a:xfrm>
                <a:prstGeom prst="rect">
                  <a:avLst/>
                </a:prstGeom>
              </p:spPr>
            </p:pic>
          </mc:Fallback>
        </mc:AlternateContent>
      </p:grpSp>
      <p:grpSp>
        <p:nvGrpSpPr>
          <p:cNvPr id="348" name="그룹 347">
            <a:extLst>
              <a:ext uri="{FF2B5EF4-FFF2-40B4-BE49-F238E27FC236}">
                <a16:creationId xmlns:a16="http://schemas.microsoft.com/office/drawing/2014/main" id="{F150EEC6-7A74-4A2E-9D3F-E94ABAAB86C5}"/>
              </a:ext>
            </a:extLst>
          </p:cNvPr>
          <p:cNvGrpSpPr/>
          <p:nvPr/>
        </p:nvGrpSpPr>
        <p:grpSpPr>
          <a:xfrm>
            <a:off x="554093" y="3915661"/>
            <a:ext cx="324000" cy="179280"/>
            <a:chOff x="392728" y="3718436"/>
            <a:chExt cx="324000" cy="179280"/>
          </a:xfrm>
        </p:grpSpPr>
        <mc:AlternateContent xmlns:mc="http://schemas.openxmlformats.org/markup-compatibility/2006" xmlns:p14="http://schemas.microsoft.com/office/powerpoint/2010/main">
          <mc:Choice Requires="p14">
            <p:contentPart p14:bwMode="auto" r:id="rId150">
              <p14:nvContentPartPr>
                <p14:cNvPr id="349" name="잉크 348">
                  <a:extLst>
                    <a:ext uri="{FF2B5EF4-FFF2-40B4-BE49-F238E27FC236}">
                      <a16:creationId xmlns:a16="http://schemas.microsoft.com/office/drawing/2014/main" id="{96A26D90-86D7-4A74-9B63-A820A8C3E526}"/>
                    </a:ext>
                  </a:extLst>
                </p14:cNvPr>
                <p14:cNvContentPartPr/>
                <p14:nvPr/>
              </p14:nvContentPartPr>
              <p14:xfrm>
                <a:off x="392728" y="3745436"/>
                <a:ext cx="66960" cy="70920"/>
              </p14:xfrm>
            </p:contentPart>
          </mc:Choice>
          <mc:Fallback xmlns="">
            <p:pic>
              <p:nvPicPr>
                <p:cNvPr id="349" name="잉크 348">
                  <a:extLst>
                    <a:ext uri="{FF2B5EF4-FFF2-40B4-BE49-F238E27FC236}">
                      <a16:creationId xmlns:a16="http://schemas.microsoft.com/office/drawing/2014/main" id="{96A26D90-86D7-4A74-9B63-A820A8C3E526}"/>
                    </a:ext>
                  </a:extLst>
                </p:cNvPr>
                <p:cNvPicPr/>
                <p:nvPr/>
              </p:nvPicPr>
              <p:blipFill>
                <a:blip r:embed="rId151"/>
                <a:stretch>
                  <a:fillRect/>
                </a:stretch>
              </p:blipFill>
              <p:spPr>
                <a:xfrm>
                  <a:off x="383679" y="3736436"/>
                  <a:ext cx="84695" cy="8856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350" name="잉크 349">
                  <a:extLst>
                    <a:ext uri="{FF2B5EF4-FFF2-40B4-BE49-F238E27FC236}">
                      <a16:creationId xmlns:a16="http://schemas.microsoft.com/office/drawing/2014/main" id="{F5AEBF62-641B-4A9C-9617-4DE42F7D3AD0}"/>
                    </a:ext>
                  </a:extLst>
                </p14:cNvPr>
                <p14:cNvContentPartPr/>
                <p14:nvPr/>
              </p14:nvContentPartPr>
              <p14:xfrm>
                <a:off x="529168" y="3835076"/>
                <a:ext cx="360" cy="360"/>
              </p14:xfrm>
            </p:contentPart>
          </mc:Choice>
          <mc:Fallback xmlns="">
            <p:pic>
              <p:nvPicPr>
                <p:cNvPr id="350" name="잉크 349">
                  <a:extLst>
                    <a:ext uri="{FF2B5EF4-FFF2-40B4-BE49-F238E27FC236}">
                      <a16:creationId xmlns:a16="http://schemas.microsoft.com/office/drawing/2014/main" id="{F5AEBF62-641B-4A9C-9617-4DE42F7D3AD0}"/>
                    </a:ext>
                  </a:extLst>
                </p:cNvPr>
                <p:cNvPicPr/>
                <p:nvPr/>
              </p:nvPicPr>
              <p:blipFill>
                <a:blip r:embed="rId34"/>
                <a:stretch>
                  <a:fillRect/>
                </a:stretch>
              </p:blipFill>
              <p:spPr>
                <a:xfrm>
                  <a:off x="520168" y="3826076"/>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351" name="잉크 350">
                  <a:extLst>
                    <a:ext uri="{FF2B5EF4-FFF2-40B4-BE49-F238E27FC236}">
                      <a16:creationId xmlns:a16="http://schemas.microsoft.com/office/drawing/2014/main" id="{DE04117F-C098-4D3D-804F-C6EB2F66A01E}"/>
                    </a:ext>
                  </a:extLst>
                </p14:cNvPr>
                <p14:cNvContentPartPr/>
                <p14:nvPr/>
              </p14:nvContentPartPr>
              <p14:xfrm>
                <a:off x="644728" y="3718436"/>
                <a:ext cx="72000" cy="179280"/>
              </p14:xfrm>
            </p:contentPart>
          </mc:Choice>
          <mc:Fallback xmlns="">
            <p:pic>
              <p:nvPicPr>
                <p:cNvPr id="351" name="잉크 350">
                  <a:extLst>
                    <a:ext uri="{FF2B5EF4-FFF2-40B4-BE49-F238E27FC236}">
                      <a16:creationId xmlns:a16="http://schemas.microsoft.com/office/drawing/2014/main" id="{DE04117F-C098-4D3D-804F-C6EB2F66A01E}"/>
                    </a:ext>
                  </a:extLst>
                </p:cNvPr>
                <p:cNvPicPr/>
                <p:nvPr/>
              </p:nvPicPr>
              <p:blipFill>
                <a:blip r:embed="rId154"/>
                <a:stretch>
                  <a:fillRect/>
                </a:stretch>
              </p:blipFill>
              <p:spPr>
                <a:xfrm>
                  <a:off x="635728" y="3709418"/>
                  <a:ext cx="89640" cy="196955"/>
                </a:xfrm>
                <a:prstGeom prst="rect">
                  <a:avLst/>
                </a:prstGeom>
              </p:spPr>
            </p:pic>
          </mc:Fallback>
        </mc:AlternateContent>
      </p:grpSp>
      <p:sp>
        <p:nvSpPr>
          <p:cNvPr id="352" name="Google Shape;106;p4">
            <a:extLst>
              <a:ext uri="{FF2B5EF4-FFF2-40B4-BE49-F238E27FC236}">
                <a16:creationId xmlns:a16="http://schemas.microsoft.com/office/drawing/2014/main" id="{C886884C-D2A4-4565-ACF7-76377137DC38}"/>
              </a:ext>
            </a:extLst>
          </p:cNvPr>
          <p:cNvSpPr txBox="1">
            <a:spLocks noGrp="1"/>
          </p:cNvSpPr>
          <p:nvPr>
            <p:ph type="body" idx="1"/>
          </p:nvPr>
        </p:nvSpPr>
        <p:spPr>
          <a:xfrm>
            <a:off x="419100" y="1504588"/>
            <a:ext cx="11620500" cy="950379"/>
          </a:xfrm>
          <a:prstGeom prst="rect">
            <a:avLst/>
          </a:prstGeom>
          <a:noFill/>
          <a:ln>
            <a:noFill/>
          </a:ln>
        </p:spPr>
        <p:txBody>
          <a:bodyPr spcFirstLastPara="1" wrap="square" lIns="91425" tIns="45700" rIns="91425" bIns="45700" anchor="t" anchorCtr="0">
            <a:noAutofit/>
          </a:bodyPr>
          <a:lstStyle/>
          <a:p>
            <a:pPr indent="-368300">
              <a:buSzPts val="2200"/>
              <a:buFont typeface="Arial" panose="020B0604020202020204" pitchFamily="34" charset="0"/>
              <a:buChar char="•"/>
            </a:pPr>
            <a:r>
              <a:rPr lang="en-US" sz="2200" dirty="0"/>
              <a:t>High-Drop (wrong)</a:t>
            </a:r>
          </a:p>
        </p:txBody>
      </p:sp>
      <mc:AlternateContent xmlns:mc="http://schemas.openxmlformats.org/markup-compatibility/2006" xmlns:p14="http://schemas.microsoft.com/office/powerpoint/2010/main">
        <mc:Choice Requires="p14">
          <p:contentPart p14:bwMode="auto" r:id="rId155">
            <p14:nvContentPartPr>
              <p14:cNvPr id="136" name="잉크 135">
                <a:extLst>
                  <a:ext uri="{FF2B5EF4-FFF2-40B4-BE49-F238E27FC236}">
                    <a16:creationId xmlns:a16="http://schemas.microsoft.com/office/drawing/2014/main" id="{48986DA1-865A-474D-BA7A-9F70B25D91EC}"/>
                  </a:ext>
                </a:extLst>
              </p14:cNvPr>
              <p14:cNvContentPartPr/>
              <p14:nvPr/>
            </p14:nvContentPartPr>
            <p14:xfrm>
              <a:off x="5463960" y="3092965"/>
              <a:ext cx="347040" cy="1617480"/>
            </p14:xfrm>
          </p:contentPart>
        </mc:Choice>
        <mc:Fallback xmlns="">
          <p:pic>
            <p:nvPicPr>
              <p:cNvPr id="136" name="잉크 135">
                <a:extLst>
                  <a:ext uri="{FF2B5EF4-FFF2-40B4-BE49-F238E27FC236}">
                    <a16:creationId xmlns:a16="http://schemas.microsoft.com/office/drawing/2014/main" id="{48986DA1-865A-474D-BA7A-9F70B25D91EC}"/>
                  </a:ext>
                </a:extLst>
              </p:cNvPr>
              <p:cNvPicPr/>
              <p:nvPr/>
            </p:nvPicPr>
            <p:blipFill>
              <a:blip r:embed="rId156"/>
              <a:stretch>
                <a:fillRect/>
              </a:stretch>
            </p:blipFill>
            <p:spPr>
              <a:xfrm>
                <a:off x="5455320" y="3083965"/>
                <a:ext cx="364680" cy="1635120"/>
              </a:xfrm>
              <a:prstGeom prst="rect">
                <a:avLst/>
              </a:prstGeom>
            </p:spPr>
          </p:pic>
        </mc:Fallback>
      </mc:AlternateContent>
      <p:grpSp>
        <p:nvGrpSpPr>
          <p:cNvPr id="139" name="그룹 138">
            <a:extLst>
              <a:ext uri="{FF2B5EF4-FFF2-40B4-BE49-F238E27FC236}">
                <a16:creationId xmlns:a16="http://schemas.microsoft.com/office/drawing/2014/main" id="{769F26F0-227C-4309-BCA4-9F0A39C63E6A}"/>
              </a:ext>
            </a:extLst>
          </p:cNvPr>
          <p:cNvGrpSpPr/>
          <p:nvPr/>
        </p:nvGrpSpPr>
        <p:grpSpPr>
          <a:xfrm>
            <a:off x="6068760" y="3585445"/>
            <a:ext cx="304200" cy="178920"/>
            <a:chOff x="6068760" y="3585445"/>
            <a:chExt cx="304200" cy="178920"/>
          </a:xfrm>
        </p:grpSpPr>
        <mc:AlternateContent xmlns:mc="http://schemas.openxmlformats.org/markup-compatibility/2006" xmlns:p14="http://schemas.microsoft.com/office/powerpoint/2010/main">
          <mc:Choice Requires="p14">
            <p:contentPart p14:bwMode="auto" r:id="rId157">
              <p14:nvContentPartPr>
                <p14:cNvPr id="137" name="잉크 136">
                  <a:extLst>
                    <a:ext uri="{FF2B5EF4-FFF2-40B4-BE49-F238E27FC236}">
                      <a16:creationId xmlns:a16="http://schemas.microsoft.com/office/drawing/2014/main" id="{6F26E447-1EB3-4964-B1C8-76BB6E33E059}"/>
                    </a:ext>
                  </a:extLst>
                </p14:cNvPr>
                <p14:cNvContentPartPr/>
                <p14:nvPr/>
              </p14:nvContentPartPr>
              <p14:xfrm>
                <a:off x="6068760" y="3585445"/>
                <a:ext cx="27720" cy="178920"/>
              </p14:xfrm>
            </p:contentPart>
          </mc:Choice>
          <mc:Fallback xmlns="">
            <p:pic>
              <p:nvPicPr>
                <p:cNvPr id="137" name="잉크 136">
                  <a:extLst>
                    <a:ext uri="{FF2B5EF4-FFF2-40B4-BE49-F238E27FC236}">
                      <a16:creationId xmlns:a16="http://schemas.microsoft.com/office/drawing/2014/main" id="{6F26E447-1EB3-4964-B1C8-76BB6E33E059}"/>
                    </a:ext>
                  </a:extLst>
                </p:cNvPr>
                <p:cNvPicPr/>
                <p:nvPr/>
              </p:nvPicPr>
              <p:blipFill>
                <a:blip r:embed="rId158"/>
                <a:stretch>
                  <a:fillRect/>
                </a:stretch>
              </p:blipFill>
              <p:spPr>
                <a:xfrm>
                  <a:off x="6059760" y="3576805"/>
                  <a:ext cx="45360" cy="196560"/>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138" name="잉크 137">
                  <a:extLst>
                    <a:ext uri="{FF2B5EF4-FFF2-40B4-BE49-F238E27FC236}">
                      <a16:creationId xmlns:a16="http://schemas.microsoft.com/office/drawing/2014/main" id="{1A400841-A57F-4A6A-9B50-7F64CC74B7E7}"/>
                    </a:ext>
                  </a:extLst>
                </p14:cNvPr>
                <p14:cNvContentPartPr/>
                <p14:nvPr/>
              </p14:nvContentPartPr>
              <p14:xfrm>
                <a:off x="6239400" y="3693085"/>
                <a:ext cx="133560" cy="360"/>
              </p14:xfrm>
            </p:contentPart>
          </mc:Choice>
          <mc:Fallback xmlns="">
            <p:pic>
              <p:nvPicPr>
                <p:cNvPr id="138" name="잉크 137">
                  <a:extLst>
                    <a:ext uri="{FF2B5EF4-FFF2-40B4-BE49-F238E27FC236}">
                      <a16:creationId xmlns:a16="http://schemas.microsoft.com/office/drawing/2014/main" id="{1A400841-A57F-4A6A-9B50-7F64CC74B7E7}"/>
                    </a:ext>
                  </a:extLst>
                </p:cNvPr>
                <p:cNvPicPr/>
                <p:nvPr/>
              </p:nvPicPr>
              <p:blipFill>
                <a:blip r:embed="rId160"/>
                <a:stretch>
                  <a:fillRect/>
                </a:stretch>
              </p:blipFill>
              <p:spPr>
                <a:xfrm>
                  <a:off x="6230760" y="3684445"/>
                  <a:ext cx="151200" cy="18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61">
            <p14:nvContentPartPr>
              <p14:cNvPr id="140" name="잉크 139">
                <a:extLst>
                  <a:ext uri="{FF2B5EF4-FFF2-40B4-BE49-F238E27FC236}">
                    <a16:creationId xmlns:a16="http://schemas.microsoft.com/office/drawing/2014/main" id="{073E73B4-C6EB-4B52-8728-4A9788A016DC}"/>
                  </a:ext>
                </a:extLst>
              </p14:cNvPr>
              <p14:cNvContentPartPr/>
              <p14:nvPr/>
            </p14:nvContentPartPr>
            <p14:xfrm>
              <a:off x="6507600" y="3574645"/>
              <a:ext cx="143280" cy="228600"/>
            </p14:xfrm>
          </p:contentPart>
        </mc:Choice>
        <mc:Fallback xmlns="">
          <p:pic>
            <p:nvPicPr>
              <p:cNvPr id="140" name="잉크 139">
                <a:extLst>
                  <a:ext uri="{FF2B5EF4-FFF2-40B4-BE49-F238E27FC236}">
                    <a16:creationId xmlns:a16="http://schemas.microsoft.com/office/drawing/2014/main" id="{073E73B4-C6EB-4B52-8728-4A9788A016DC}"/>
                  </a:ext>
                </a:extLst>
              </p:cNvPr>
              <p:cNvPicPr/>
              <p:nvPr/>
            </p:nvPicPr>
            <p:blipFill>
              <a:blip r:embed="rId162"/>
              <a:stretch>
                <a:fillRect/>
              </a:stretch>
            </p:blipFill>
            <p:spPr>
              <a:xfrm>
                <a:off x="6498600" y="3566005"/>
                <a:ext cx="160920" cy="246240"/>
              </a:xfrm>
              <a:prstGeom prst="rect">
                <a:avLst/>
              </a:prstGeom>
            </p:spPr>
          </p:pic>
        </mc:Fallback>
      </mc:AlternateContent>
      <p:grpSp>
        <p:nvGrpSpPr>
          <p:cNvPr id="145" name="그룹 144">
            <a:extLst>
              <a:ext uri="{FF2B5EF4-FFF2-40B4-BE49-F238E27FC236}">
                <a16:creationId xmlns:a16="http://schemas.microsoft.com/office/drawing/2014/main" id="{15FEA3C7-65B0-40F9-AEF6-E0B29C660242}"/>
              </a:ext>
            </a:extLst>
          </p:cNvPr>
          <p:cNvGrpSpPr/>
          <p:nvPr/>
        </p:nvGrpSpPr>
        <p:grpSpPr>
          <a:xfrm>
            <a:off x="8004480" y="2635405"/>
            <a:ext cx="3406680" cy="2643840"/>
            <a:chOff x="8004480" y="2635405"/>
            <a:chExt cx="3406680" cy="2643840"/>
          </a:xfrm>
        </p:grpSpPr>
        <mc:AlternateContent xmlns:mc="http://schemas.openxmlformats.org/markup-compatibility/2006" xmlns:p14="http://schemas.microsoft.com/office/powerpoint/2010/main">
          <mc:Choice Requires="p14">
            <p:contentPart p14:bwMode="auto" r:id="rId163">
              <p14:nvContentPartPr>
                <p14:cNvPr id="142" name="잉크 141">
                  <a:extLst>
                    <a:ext uri="{FF2B5EF4-FFF2-40B4-BE49-F238E27FC236}">
                      <a16:creationId xmlns:a16="http://schemas.microsoft.com/office/drawing/2014/main" id="{C25999DC-6EEF-4DFA-AB0F-E0DE570A78DC}"/>
                    </a:ext>
                  </a:extLst>
                </p14:cNvPr>
                <p14:cNvContentPartPr/>
                <p14:nvPr/>
              </p14:nvContentPartPr>
              <p14:xfrm>
                <a:off x="8004480" y="2635405"/>
                <a:ext cx="73440" cy="2643840"/>
              </p14:xfrm>
            </p:contentPart>
          </mc:Choice>
          <mc:Fallback xmlns="">
            <p:pic>
              <p:nvPicPr>
                <p:cNvPr id="142" name="잉크 141">
                  <a:extLst>
                    <a:ext uri="{FF2B5EF4-FFF2-40B4-BE49-F238E27FC236}">
                      <a16:creationId xmlns:a16="http://schemas.microsoft.com/office/drawing/2014/main" id="{C25999DC-6EEF-4DFA-AB0F-E0DE570A78DC}"/>
                    </a:ext>
                  </a:extLst>
                </p:cNvPr>
                <p:cNvPicPr/>
                <p:nvPr/>
              </p:nvPicPr>
              <p:blipFill>
                <a:blip r:embed="rId164"/>
                <a:stretch>
                  <a:fillRect/>
                </a:stretch>
              </p:blipFill>
              <p:spPr>
                <a:xfrm>
                  <a:off x="7995480" y="2626405"/>
                  <a:ext cx="91080" cy="2661480"/>
                </a:xfrm>
                <a:prstGeom prst="rect">
                  <a:avLst/>
                </a:prstGeom>
              </p:spPr>
            </p:pic>
          </mc:Fallback>
        </mc:AlternateContent>
        <mc:AlternateContent xmlns:mc="http://schemas.openxmlformats.org/markup-compatibility/2006" xmlns:p14="http://schemas.microsoft.com/office/powerpoint/2010/main">
          <mc:Choice Requires="p14">
            <p:contentPart p14:bwMode="auto" r:id="rId165">
              <p14:nvContentPartPr>
                <p14:cNvPr id="143" name="잉크 142">
                  <a:extLst>
                    <a:ext uri="{FF2B5EF4-FFF2-40B4-BE49-F238E27FC236}">
                      <a16:creationId xmlns:a16="http://schemas.microsoft.com/office/drawing/2014/main" id="{B581610E-29D9-4874-B1D2-B5A105B9D35B}"/>
                    </a:ext>
                  </a:extLst>
                </p14:cNvPr>
                <p14:cNvContentPartPr/>
                <p14:nvPr/>
              </p14:nvContentPartPr>
              <p14:xfrm>
                <a:off x="8014200" y="3872005"/>
                <a:ext cx="3396960" cy="63360"/>
              </p14:xfrm>
            </p:contentPart>
          </mc:Choice>
          <mc:Fallback xmlns="">
            <p:pic>
              <p:nvPicPr>
                <p:cNvPr id="143" name="잉크 142">
                  <a:extLst>
                    <a:ext uri="{FF2B5EF4-FFF2-40B4-BE49-F238E27FC236}">
                      <a16:creationId xmlns:a16="http://schemas.microsoft.com/office/drawing/2014/main" id="{B581610E-29D9-4874-B1D2-B5A105B9D35B}"/>
                    </a:ext>
                  </a:extLst>
                </p:cNvPr>
                <p:cNvPicPr/>
                <p:nvPr/>
              </p:nvPicPr>
              <p:blipFill>
                <a:blip r:embed="rId166"/>
                <a:stretch>
                  <a:fillRect/>
                </a:stretch>
              </p:blipFill>
              <p:spPr>
                <a:xfrm>
                  <a:off x="8005560" y="3863005"/>
                  <a:ext cx="3414600" cy="81000"/>
                </a:xfrm>
                <a:prstGeom prst="rect">
                  <a:avLst/>
                </a:prstGeom>
              </p:spPr>
            </p:pic>
          </mc:Fallback>
        </mc:AlternateContent>
      </p:grpSp>
      <p:grpSp>
        <p:nvGrpSpPr>
          <p:cNvPr id="365" name="그룹 364">
            <a:extLst>
              <a:ext uri="{FF2B5EF4-FFF2-40B4-BE49-F238E27FC236}">
                <a16:creationId xmlns:a16="http://schemas.microsoft.com/office/drawing/2014/main" id="{EAA19CA0-A8F9-482C-8E19-7BB7AC87055E}"/>
              </a:ext>
            </a:extLst>
          </p:cNvPr>
          <p:cNvGrpSpPr/>
          <p:nvPr/>
        </p:nvGrpSpPr>
        <p:grpSpPr>
          <a:xfrm>
            <a:off x="8576520" y="1631005"/>
            <a:ext cx="2478960" cy="624600"/>
            <a:chOff x="8576520" y="1631005"/>
            <a:chExt cx="2478960" cy="624600"/>
          </a:xfrm>
        </p:grpSpPr>
        <mc:AlternateContent xmlns:mc="http://schemas.openxmlformats.org/markup-compatibility/2006" xmlns:p14="http://schemas.microsoft.com/office/powerpoint/2010/main">
          <mc:Choice Requires="p14">
            <p:contentPart p14:bwMode="auto" r:id="rId167">
              <p14:nvContentPartPr>
                <p14:cNvPr id="154" name="잉크 153">
                  <a:extLst>
                    <a:ext uri="{FF2B5EF4-FFF2-40B4-BE49-F238E27FC236}">
                      <a16:creationId xmlns:a16="http://schemas.microsoft.com/office/drawing/2014/main" id="{3128DA07-14E4-4CA7-A1E0-93A0F4371C20}"/>
                    </a:ext>
                  </a:extLst>
                </p14:cNvPr>
                <p14:cNvContentPartPr/>
                <p14:nvPr/>
              </p14:nvContentPartPr>
              <p14:xfrm>
                <a:off x="9404160" y="1882645"/>
                <a:ext cx="187200" cy="360"/>
              </p14:xfrm>
            </p:contentPart>
          </mc:Choice>
          <mc:Fallback xmlns="">
            <p:pic>
              <p:nvPicPr>
                <p:cNvPr id="154" name="잉크 153">
                  <a:extLst>
                    <a:ext uri="{FF2B5EF4-FFF2-40B4-BE49-F238E27FC236}">
                      <a16:creationId xmlns:a16="http://schemas.microsoft.com/office/drawing/2014/main" id="{3128DA07-14E4-4CA7-A1E0-93A0F4371C20}"/>
                    </a:ext>
                  </a:extLst>
                </p:cNvPr>
                <p:cNvPicPr/>
                <p:nvPr/>
              </p:nvPicPr>
              <p:blipFill>
                <a:blip r:embed="rId168"/>
                <a:stretch>
                  <a:fillRect/>
                </a:stretch>
              </p:blipFill>
              <p:spPr>
                <a:xfrm>
                  <a:off x="9395160" y="1873645"/>
                  <a:ext cx="2048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69">
              <p14:nvContentPartPr>
                <p14:cNvPr id="353" name="잉크 352">
                  <a:extLst>
                    <a:ext uri="{FF2B5EF4-FFF2-40B4-BE49-F238E27FC236}">
                      <a16:creationId xmlns:a16="http://schemas.microsoft.com/office/drawing/2014/main" id="{EF676DAB-A461-4313-A096-5648CE00E20F}"/>
                    </a:ext>
                  </a:extLst>
                </p14:cNvPr>
                <p14:cNvContentPartPr/>
                <p14:nvPr/>
              </p14:nvContentPartPr>
              <p14:xfrm>
                <a:off x="9779640" y="1730005"/>
                <a:ext cx="100080" cy="378000"/>
              </p14:xfrm>
            </p:contentPart>
          </mc:Choice>
          <mc:Fallback xmlns="">
            <p:pic>
              <p:nvPicPr>
                <p:cNvPr id="353" name="잉크 352">
                  <a:extLst>
                    <a:ext uri="{FF2B5EF4-FFF2-40B4-BE49-F238E27FC236}">
                      <a16:creationId xmlns:a16="http://schemas.microsoft.com/office/drawing/2014/main" id="{EF676DAB-A461-4313-A096-5648CE00E20F}"/>
                    </a:ext>
                  </a:extLst>
                </p:cNvPr>
                <p:cNvPicPr/>
                <p:nvPr/>
              </p:nvPicPr>
              <p:blipFill>
                <a:blip r:embed="rId170"/>
                <a:stretch>
                  <a:fillRect/>
                </a:stretch>
              </p:blipFill>
              <p:spPr>
                <a:xfrm>
                  <a:off x="9770640" y="1721365"/>
                  <a:ext cx="11772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171">
              <p14:nvContentPartPr>
                <p14:cNvPr id="354" name="잉크 353">
                  <a:extLst>
                    <a:ext uri="{FF2B5EF4-FFF2-40B4-BE49-F238E27FC236}">
                      <a16:creationId xmlns:a16="http://schemas.microsoft.com/office/drawing/2014/main" id="{4C64FF21-854C-421F-A50B-4A8A6A2EAA71}"/>
                    </a:ext>
                  </a:extLst>
                </p14:cNvPr>
                <p14:cNvContentPartPr/>
                <p14:nvPr/>
              </p14:nvContentPartPr>
              <p14:xfrm>
                <a:off x="10030920" y="1837645"/>
                <a:ext cx="9720" cy="187560"/>
              </p14:xfrm>
            </p:contentPart>
          </mc:Choice>
          <mc:Fallback xmlns="">
            <p:pic>
              <p:nvPicPr>
                <p:cNvPr id="354" name="잉크 353">
                  <a:extLst>
                    <a:ext uri="{FF2B5EF4-FFF2-40B4-BE49-F238E27FC236}">
                      <a16:creationId xmlns:a16="http://schemas.microsoft.com/office/drawing/2014/main" id="{4C64FF21-854C-421F-A50B-4A8A6A2EAA71}"/>
                    </a:ext>
                  </a:extLst>
                </p:cNvPr>
                <p:cNvPicPr/>
                <p:nvPr/>
              </p:nvPicPr>
              <p:blipFill>
                <a:blip r:embed="rId172"/>
                <a:stretch>
                  <a:fillRect/>
                </a:stretch>
              </p:blipFill>
              <p:spPr>
                <a:xfrm>
                  <a:off x="10021920" y="1829005"/>
                  <a:ext cx="27360" cy="205200"/>
                </a:xfrm>
                <a:prstGeom prst="rect">
                  <a:avLst/>
                </a:prstGeom>
              </p:spPr>
            </p:pic>
          </mc:Fallback>
        </mc:AlternateContent>
        <mc:AlternateContent xmlns:mc="http://schemas.openxmlformats.org/markup-compatibility/2006" xmlns:p14="http://schemas.microsoft.com/office/powerpoint/2010/main">
          <mc:Choice Requires="p14">
            <p:contentPart p14:bwMode="auto" r:id="rId173">
              <p14:nvContentPartPr>
                <p14:cNvPr id="355" name="잉크 354">
                  <a:extLst>
                    <a:ext uri="{FF2B5EF4-FFF2-40B4-BE49-F238E27FC236}">
                      <a16:creationId xmlns:a16="http://schemas.microsoft.com/office/drawing/2014/main" id="{253F2E0C-6156-47A3-9AE6-5897773DE59F}"/>
                    </a:ext>
                  </a:extLst>
                </p14:cNvPr>
                <p14:cNvContentPartPr/>
                <p14:nvPr/>
              </p14:nvContentPartPr>
              <p14:xfrm>
                <a:off x="10174560" y="1909645"/>
                <a:ext cx="151920" cy="360"/>
              </p14:xfrm>
            </p:contentPart>
          </mc:Choice>
          <mc:Fallback xmlns="">
            <p:pic>
              <p:nvPicPr>
                <p:cNvPr id="355" name="잉크 354">
                  <a:extLst>
                    <a:ext uri="{FF2B5EF4-FFF2-40B4-BE49-F238E27FC236}">
                      <a16:creationId xmlns:a16="http://schemas.microsoft.com/office/drawing/2014/main" id="{253F2E0C-6156-47A3-9AE6-5897773DE59F}"/>
                    </a:ext>
                  </a:extLst>
                </p:cNvPr>
                <p:cNvPicPr/>
                <p:nvPr/>
              </p:nvPicPr>
              <p:blipFill>
                <a:blip r:embed="rId174"/>
                <a:stretch>
                  <a:fillRect/>
                </a:stretch>
              </p:blipFill>
              <p:spPr>
                <a:xfrm>
                  <a:off x="10165920" y="1900645"/>
                  <a:ext cx="16956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357" name="잉크 356">
                  <a:extLst>
                    <a:ext uri="{FF2B5EF4-FFF2-40B4-BE49-F238E27FC236}">
                      <a16:creationId xmlns:a16="http://schemas.microsoft.com/office/drawing/2014/main" id="{A37CA43F-F94B-441B-A709-CE932561FFBB}"/>
                    </a:ext>
                  </a:extLst>
                </p14:cNvPr>
                <p14:cNvContentPartPr/>
                <p14:nvPr/>
              </p14:nvContentPartPr>
              <p14:xfrm>
                <a:off x="10451760" y="1843765"/>
                <a:ext cx="143640" cy="183240"/>
              </p14:xfrm>
            </p:contentPart>
          </mc:Choice>
          <mc:Fallback xmlns="">
            <p:pic>
              <p:nvPicPr>
                <p:cNvPr id="357" name="잉크 356">
                  <a:extLst>
                    <a:ext uri="{FF2B5EF4-FFF2-40B4-BE49-F238E27FC236}">
                      <a16:creationId xmlns:a16="http://schemas.microsoft.com/office/drawing/2014/main" id="{A37CA43F-F94B-441B-A709-CE932561FFBB}"/>
                    </a:ext>
                  </a:extLst>
                </p:cNvPr>
                <p:cNvPicPr/>
                <p:nvPr/>
              </p:nvPicPr>
              <p:blipFill>
                <a:blip r:embed="rId176"/>
                <a:stretch>
                  <a:fillRect/>
                </a:stretch>
              </p:blipFill>
              <p:spPr>
                <a:xfrm>
                  <a:off x="10442760" y="1834765"/>
                  <a:ext cx="161280" cy="200880"/>
                </a:xfrm>
                <a:prstGeom prst="rect">
                  <a:avLst/>
                </a:prstGeom>
              </p:spPr>
            </p:pic>
          </mc:Fallback>
        </mc:AlternateContent>
        <mc:AlternateContent xmlns:mc="http://schemas.openxmlformats.org/markup-compatibility/2006" xmlns:p14="http://schemas.microsoft.com/office/powerpoint/2010/main">
          <mc:Choice Requires="p14">
            <p:contentPart p14:bwMode="auto" r:id="rId177">
              <p14:nvContentPartPr>
                <p14:cNvPr id="358" name="잉크 357">
                  <a:extLst>
                    <a:ext uri="{FF2B5EF4-FFF2-40B4-BE49-F238E27FC236}">
                      <a16:creationId xmlns:a16="http://schemas.microsoft.com/office/drawing/2014/main" id="{7516EEC6-4D53-4401-A674-7D4C620D1705}"/>
                    </a:ext>
                  </a:extLst>
                </p14:cNvPr>
                <p14:cNvContentPartPr/>
                <p14:nvPr/>
              </p14:nvContentPartPr>
              <p14:xfrm>
                <a:off x="10676760" y="1739005"/>
                <a:ext cx="101520" cy="366840"/>
              </p14:xfrm>
            </p:contentPart>
          </mc:Choice>
          <mc:Fallback xmlns="">
            <p:pic>
              <p:nvPicPr>
                <p:cNvPr id="358" name="잉크 357">
                  <a:extLst>
                    <a:ext uri="{FF2B5EF4-FFF2-40B4-BE49-F238E27FC236}">
                      <a16:creationId xmlns:a16="http://schemas.microsoft.com/office/drawing/2014/main" id="{7516EEC6-4D53-4401-A674-7D4C620D1705}"/>
                    </a:ext>
                  </a:extLst>
                </p:cNvPr>
                <p:cNvPicPr/>
                <p:nvPr/>
              </p:nvPicPr>
              <p:blipFill>
                <a:blip r:embed="rId178"/>
                <a:stretch>
                  <a:fillRect/>
                </a:stretch>
              </p:blipFill>
              <p:spPr>
                <a:xfrm>
                  <a:off x="10667760" y="1730005"/>
                  <a:ext cx="119160" cy="384480"/>
                </a:xfrm>
                <a:prstGeom prst="rect">
                  <a:avLst/>
                </a:prstGeom>
              </p:spPr>
            </p:pic>
          </mc:Fallback>
        </mc:AlternateContent>
        <mc:AlternateContent xmlns:mc="http://schemas.openxmlformats.org/markup-compatibility/2006" xmlns:p14="http://schemas.microsoft.com/office/powerpoint/2010/main">
          <mc:Choice Requires="p14">
            <p:contentPart p14:bwMode="auto" r:id="rId179">
              <p14:nvContentPartPr>
                <p14:cNvPr id="362" name="잉크 361">
                  <a:extLst>
                    <a:ext uri="{FF2B5EF4-FFF2-40B4-BE49-F238E27FC236}">
                      <a16:creationId xmlns:a16="http://schemas.microsoft.com/office/drawing/2014/main" id="{36122FC6-DD17-4744-84F9-E59537F0E1EA}"/>
                    </a:ext>
                  </a:extLst>
                </p14:cNvPr>
                <p14:cNvContentPartPr/>
                <p14:nvPr/>
              </p14:nvContentPartPr>
              <p14:xfrm>
                <a:off x="10880880" y="1685365"/>
                <a:ext cx="174600" cy="570240"/>
              </p14:xfrm>
            </p:contentPart>
          </mc:Choice>
          <mc:Fallback xmlns="">
            <p:pic>
              <p:nvPicPr>
                <p:cNvPr id="362" name="잉크 361">
                  <a:extLst>
                    <a:ext uri="{FF2B5EF4-FFF2-40B4-BE49-F238E27FC236}">
                      <a16:creationId xmlns:a16="http://schemas.microsoft.com/office/drawing/2014/main" id="{36122FC6-DD17-4744-84F9-E59537F0E1EA}"/>
                    </a:ext>
                  </a:extLst>
                </p:cNvPr>
                <p:cNvPicPr/>
                <p:nvPr/>
              </p:nvPicPr>
              <p:blipFill>
                <a:blip r:embed="rId180"/>
                <a:stretch>
                  <a:fillRect/>
                </a:stretch>
              </p:blipFill>
              <p:spPr>
                <a:xfrm>
                  <a:off x="10872240" y="1676365"/>
                  <a:ext cx="192240" cy="587880"/>
                </a:xfrm>
                <a:prstGeom prst="rect">
                  <a:avLst/>
                </a:prstGeom>
              </p:spPr>
            </p:pic>
          </mc:Fallback>
        </mc:AlternateContent>
        <mc:AlternateContent xmlns:mc="http://schemas.openxmlformats.org/markup-compatibility/2006" xmlns:p14="http://schemas.microsoft.com/office/powerpoint/2010/main">
          <mc:Choice Requires="p14">
            <p:contentPart p14:bwMode="auto" r:id="rId181">
              <p14:nvContentPartPr>
                <p14:cNvPr id="146" name="잉크 145">
                  <a:extLst>
                    <a:ext uri="{FF2B5EF4-FFF2-40B4-BE49-F238E27FC236}">
                      <a16:creationId xmlns:a16="http://schemas.microsoft.com/office/drawing/2014/main" id="{60416A2D-0412-4CF5-9FF2-EC131068CFE2}"/>
                    </a:ext>
                  </a:extLst>
                </p14:cNvPr>
                <p14:cNvContentPartPr/>
                <p14:nvPr/>
              </p14:nvContentPartPr>
              <p14:xfrm>
                <a:off x="8829960" y="1800925"/>
                <a:ext cx="217080" cy="207360"/>
              </p14:xfrm>
            </p:contentPart>
          </mc:Choice>
          <mc:Fallback xmlns="">
            <p:pic>
              <p:nvPicPr>
                <p:cNvPr id="146" name="잉크 145">
                  <a:extLst>
                    <a:ext uri="{FF2B5EF4-FFF2-40B4-BE49-F238E27FC236}">
                      <a16:creationId xmlns:a16="http://schemas.microsoft.com/office/drawing/2014/main" id="{60416A2D-0412-4CF5-9FF2-EC131068CFE2}"/>
                    </a:ext>
                  </a:extLst>
                </p:cNvPr>
                <p:cNvPicPr/>
                <p:nvPr/>
              </p:nvPicPr>
              <p:blipFill>
                <a:blip r:embed="rId182"/>
                <a:stretch>
                  <a:fillRect/>
                </a:stretch>
              </p:blipFill>
              <p:spPr>
                <a:xfrm>
                  <a:off x="8821320" y="1792285"/>
                  <a:ext cx="234720" cy="225000"/>
                </a:xfrm>
                <a:prstGeom prst="rect">
                  <a:avLst/>
                </a:prstGeom>
              </p:spPr>
            </p:pic>
          </mc:Fallback>
        </mc:AlternateContent>
        <mc:AlternateContent xmlns:mc="http://schemas.openxmlformats.org/markup-compatibility/2006" xmlns:p14="http://schemas.microsoft.com/office/powerpoint/2010/main">
          <mc:Choice Requires="p14">
            <p:contentPart p14:bwMode="auto" r:id="rId183">
              <p14:nvContentPartPr>
                <p14:cNvPr id="147" name="잉크 146">
                  <a:extLst>
                    <a:ext uri="{FF2B5EF4-FFF2-40B4-BE49-F238E27FC236}">
                      <a16:creationId xmlns:a16="http://schemas.microsoft.com/office/drawing/2014/main" id="{D554808F-4F29-4EB6-BD9F-2EDD4E690E05}"/>
                    </a:ext>
                  </a:extLst>
                </p14:cNvPr>
                <p14:cNvContentPartPr/>
                <p14:nvPr/>
              </p14:nvContentPartPr>
              <p14:xfrm>
                <a:off x="9044160" y="1783645"/>
                <a:ext cx="135720" cy="180360"/>
              </p14:xfrm>
            </p:contentPart>
          </mc:Choice>
          <mc:Fallback xmlns="">
            <p:pic>
              <p:nvPicPr>
                <p:cNvPr id="147" name="잉크 146">
                  <a:extLst>
                    <a:ext uri="{FF2B5EF4-FFF2-40B4-BE49-F238E27FC236}">
                      <a16:creationId xmlns:a16="http://schemas.microsoft.com/office/drawing/2014/main" id="{D554808F-4F29-4EB6-BD9F-2EDD4E690E05}"/>
                    </a:ext>
                  </a:extLst>
                </p:cNvPr>
                <p:cNvPicPr/>
                <p:nvPr/>
              </p:nvPicPr>
              <p:blipFill>
                <a:blip r:embed="rId184"/>
                <a:stretch>
                  <a:fillRect/>
                </a:stretch>
              </p:blipFill>
              <p:spPr>
                <a:xfrm>
                  <a:off x="9035520" y="1774645"/>
                  <a:ext cx="153360" cy="198000"/>
                </a:xfrm>
                <a:prstGeom prst="rect">
                  <a:avLst/>
                </a:prstGeom>
              </p:spPr>
            </p:pic>
          </mc:Fallback>
        </mc:AlternateContent>
        <mc:AlternateContent xmlns:mc="http://schemas.openxmlformats.org/markup-compatibility/2006" xmlns:p14="http://schemas.microsoft.com/office/powerpoint/2010/main">
          <mc:Choice Requires="p14">
            <p:contentPart p14:bwMode="auto" r:id="rId185">
              <p14:nvContentPartPr>
                <p14:cNvPr id="363" name="잉크 362">
                  <a:extLst>
                    <a:ext uri="{FF2B5EF4-FFF2-40B4-BE49-F238E27FC236}">
                      <a16:creationId xmlns:a16="http://schemas.microsoft.com/office/drawing/2014/main" id="{8534CBB8-9776-4734-9493-3F9591CA10FA}"/>
                    </a:ext>
                  </a:extLst>
                </p14:cNvPr>
                <p14:cNvContentPartPr/>
                <p14:nvPr/>
              </p14:nvContentPartPr>
              <p14:xfrm>
                <a:off x="8576520" y="1631005"/>
                <a:ext cx="191160" cy="608760"/>
              </p14:xfrm>
            </p:contentPart>
          </mc:Choice>
          <mc:Fallback xmlns="">
            <p:pic>
              <p:nvPicPr>
                <p:cNvPr id="363" name="잉크 362">
                  <a:extLst>
                    <a:ext uri="{FF2B5EF4-FFF2-40B4-BE49-F238E27FC236}">
                      <a16:creationId xmlns:a16="http://schemas.microsoft.com/office/drawing/2014/main" id="{8534CBB8-9776-4734-9493-3F9591CA10FA}"/>
                    </a:ext>
                  </a:extLst>
                </p:cNvPr>
                <p:cNvPicPr/>
                <p:nvPr/>
              </p:nvPicPr>
              <p:blipFill>
                <a:blip r:embed="rId186"/>
                <a:stretch>
                  <a:fillRect/>
                </a:stretch>
              </p:blipFill>
              <p:spPr>
                <a:xfrm>
                  <a:off x="8567520" y="1622365"/>
                  <a:ext cx="208800" cy="6264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87">
            <p14:nvContentPartPr>
              <p14:cNvPr id="366" name="잉크 365">
                <a:extLst>
                  <a:ext uri="{FF2B5EF4-FFF2-40B4-BE49-F238E27FC236}">
                    <a16:creationId xmlns:a16="http://schemas.microsoft.com/office/drawing/2014/main" id="{D47AE067-9274-4FAC-B5DB-FCF2B1CF4D34}"/>
                  </a:ext>
                </a:extLst>
              </p14:cNvPr>
              <p14:cNvContentPartPr/>
              <p14:nvPr/>
            </p14:nvContentPartPr>
            <p14:xfrm>
              <a:off x="8444040" y="3764005"/>
              <a:ext cx="304920" cy="135720"/>
            </p14:xfrm>
          </p:contentPart>
        </mc:Choice>
        <mc:Fallback xmlns="">
          <p:pic>
            <p:nvPicPr>
              <p:cNvPr id="366" name="잉크 365">
                <a:extLst>
                  <a:ext uri="{FF2B5EF4-FFF2-40B4-BE49-F238E27FC236}">
                    <a16:creationId xmlns:a16="http://schemas.microsoft.com/office/drawing/2014/main" id="{D47AE067-9274-4FAC-B5DB-FCF2B1CF4D34}"/>
                  </a:ext>
                </a:extLst>
              </p:cNvPr>
              <p:cNvPicPr/>
              <p:nvPr/>
            </p:nvPicPr>
            <p:blipFill>
              <a:blip r:embed="rId188"/>
              <a:stretch>
                <a:fillRect/>
              </a:stretch>
            </p:blipFill>
            <p:spPr>
              <a:xfrm>
                <a:off x="8435040" y="3755005"/>
                <a:ext cx="322560" cy="153360"/>
              </a:xfrm>
              <a:prstGeom prst="rect">
                <a:avLst/>
              </a:prstGeom>
            </p:spPr>
          </p:pic>
        </mc:Fallback>
      </mc:AlternateContent>
      <mc:AlternateContent xmlns:mc="http://schemas.openxmlformats.org/markup-compatibility/2006" xmlns:p14="http://schemas.microsoft.com/office/powerpoint/2010/main">
        <mc:Choice Requires="p14">
          <p:contentPart p14:bwMode="auto" r:id="rId189">
            <p14:nvContentPartPr>
              <p14:cNvPr id="367" name="잉크 366">
                <a:extLst>
                  <a:ext uri="{FF2B5EF4-FFF2-40B4-BE49-F238E27FC236}">
                    <a16:creationId xmlns:a16="http://schemas.microsoft.com/office/drawing/2014/main" id="{73CDB7F2-72AD-48FC-B2B0-73B13C2798D7}"/>
                  </a:ext>
                </a:extLst>
              </p14:cNvPr>
              <p14:cNvContentPartPr/>
              <p14:nvPr/>
            </p14:nvContentPartPr>
            <p14:xfrm>
              <a:off x="9179160" y="3374845"/>
              <a:ext cx="315000" cy="532800"/>
            </p14:xfrm>
          </p:contentPart>
        </mc:Choice>
        <mc:Fallback xmlns="">
          <p:pic>
            <p:nvPicPr>
              <p:cNvPr id="367" name="잉크 366">
                <a:extLst>
                  <a:ext uri="{FF2B5EF4-FFF2-40B4-BE49-F238E27FC236}">
                    <a16:creationId xmlns:a16="http://schemas.microsoft.com/office/drawing/2014/main" id="{73CDB7F2-72AD-48FC-B2B0-73B13C2798D7}"/>
                  </a:ext>
                </a:extLst>
              </p:cNvPr>
              <p:cNvPicPr/>
              <p:nvPr/>
            </p:nvPicPr>
            <p:blipFill>
              <a:blip r:embed="rId190"/>
              <a:stretch>
                <a:fillRect/>
              </a:stretch>
            </p:blipFill>
            <p:spPr>
              <a:xfrm>
                <a:off x="9170520" y="3365845"/>
                <a:ext cx="332640" cy="550440"/>
              </a:xfrm>
              <a:prstGeom prst="rect">
                <a:avLst/>
              </a:prstGeom>
            </p:spPr>
          </p:pic>
        </mc:Fallback>
      </mc:AlternateContent>
      <mc:AlternateContent xmlns:mc="http://schemas.openxmlformats.org/markup-compatibility/2006" xmlns:p14="http://schemas.microsoft.com/office/powerpoint/2010/main">
        <mc:Choice Requires="p14">
          <p:contentPart p14:bwMode="auto" r:id="rId191">
            <p14:nvContentPartPr>
              <p14:cNvPr id="368" name="잉크 367">
                <a:extLst>
                  <a:ext uri="{FF2B5EF4-FFF2-40B4-BE49-F238E27FC236}">
                    <a16:creationId xmlns:a16="http://schemas.microsoft.com/office/drawing/2014/main" id="{9414C335-96E4-42CB-9A3D-F9D131FC08ED}"/>
                  </a:ext>
                </a:extLst>
              </p14:cNvPr>
              <p14:cNvContentPartPr/>
              <p14:nvPr/>
            </p14:nvContentPartPr>
            <p14:xfrm>
              <a:off x="9869280" y="3890365"/>
              <a:ext cx="235440" cy="38520"/>
            </p14:xfrm>
          </p:contentPart>
        </mc:Choice>
        <mc:Fallback xmlns="">
          <p:pic>
            <p:nvPicPr>
              <p:cNvPr id="368" name="잉크 367">
                <a:extLst>
                  <a:ext uri="{FF2B5EF4-FFF2-40B4-BE49-F238E27FC236}">
                    <a16:creationId xmlns:a16="http://schemas.microsoft.com/office/drawing/2014/main" id="{9414C335-96E4-42CB-9A3D-F9D131FC08ED}"/>
                  </a:ext>
                </a:extLst>
              </p:cNvPr>
              <p:cNvPicPr/>
              <p:nvPr/>
            </p:nvPicPr>
            <p:blipFill>
              <a:blip r:embed="rId192"/>
              <a:stretch>
                <a:fillRect/>
              </a:stretch>
            </p:blipFill>
            <p:spPr>
              <a:xfrm>
                <a:off x="9860640" y="3881725"/>
                <a:ext cx="253080" cy="56160"/>
              </a:xfrm>
              <a:prstGeom prst="rect">
                <a:avLst/>
              </a:prstGeom>
            </p:spPr>
          </p:pic>
        </mc:Fallback>
      </mc:AlternateContent>
      <mc:AlternateContent xmlns:mc="http://schemas.openxmlformats.org/markup-compatibility/2006" xmlns:p14="http://schemas.microsoft.com/office/powerpoint/2010/main">
        <mc:Choice Requires="p14">
          <p:contentPart p14:bwMode="auto" r:id="rId193">
            <p14:nvContentPartPr>
              <p14:cNvPr id="370" name="잉크 369">
                <a:extLst>
                  <a:ext uri="{FF2B5EF4-FFF2-40B4-BE49-F238E27FC236}">
                    <a16:creationId xmlns:a16="http://schemas.microsoft.com/office/drawing/2014/main" id="{B9E18A6D-26B3-4593-87FE-BF1EDFADEE0A}"/>
                  </a:ext>
                </a:extLst>
              </p14:cNvPr>
              <p14:cNvContentPartPr/>
              <p14:nvPr/>
            </p14:nvContentPartPr>
            <p14:xfrm>
              <a:off x="10533120" y="3881725"/>
              <a:ext cx="299160" cy="226800"/>
            </p14:xfrm>
          </p:contentPart>
        </mc:Choice>
        <mc:Fallback xmlns="">
          <p:pic>
            <p:nvPicPr>
              <p:cNvPr id="370" name="잉크 369">
                <a:extLst>
                  <a:ext uri="{FF2B5EF4-FFF2-40B4-BE49-F238E27FC236}">
                    <a16:creationId xmlns:a16="http://schemas.microsoft.com/office/drawing/2014/main" id="{B9E18A6D-26B3-4593-87FE-BF1EDFADEE0A}"/>
                  </a:ext>
                </a:extLst>
              </p:cNvPr>
              <p:cNvPicPr/>
              <p:nvPr/>
            </p:nvPicPr>
            <p:blipFill>
              <a:blip r:embed="rId194"/>
              <a:stretch>
                <a:fillRect/>
              </a:stretch>
            </p:blipFill>
            <p:spPr>
              <a:xfrm>
                <a:off x="10524120" y="3872725"/>
                <a:ext cx="316800" cy="244440"/>
              </a:xfrm>
              <a:prstGeom prst="rect">
                <a:avLst/>
              </a:prstGeom>
            </p:spPr>
          </p:pic>
        </mc:Fallback>
      </mc:AlternateContent>
      <mc:AlternateContent xmlns:mc="http://schemas.openxmlformats.org/markup-compatibility/2006" xmlns:p14="http://schemas.microsoft.com/office/powerpoint/2010/main">
        <mc:Choice Requires="p14">
          <p:contentPart p14:bwMode="auto" r:id="rId195">
            <p14:nvContentPartPr>
              <p14:cNvPr id="375" name="잉크 374">
                <a:extLst>
                  <a:ext uri="{FF2B5EF4-FFF2-40B4-BE49-F238E27FC236}">
                    <a16:creationId xmlns:a16="http://schemas.microsoft.com/office/drawing/2014/main" id="{7A27CDA7-DCD9-4055-B157-981C8477588E}"/>
                  </a:ext>
                </a:extLst>
              </p14:cNvPr>
              <p14:cNvContentPartPr/>
              <p14:nvPr/>
            </p14:nvContentPartPr>
            <p14:xfrm>
              <a:off x="3575760" y="4741405"/>
              <a:ext cx="344160" cy="164880"/>
            </p14:xfrm>
          </p:contentPart>
        </mc:Choice>
        <mc:Fallback xmlns="">
          <p:pic>
            <p:nvPicPr>
              <p:cNvPr id="375" name="잉크 374">
                <a:extLst>
                  <a:ext uri="{FF2B5EF4-FFF2-40B4-BE49-F238E27FC236}">
                    <a16:creationId xmlns:a16="http://schemas.microsoft.com/office/drawing/2014/main" id="{7A27CDA7-DCD9-4055-B157-981C8477588E}"/>
                  </a:ext>
                </a:extLst>
              </p:cNvPr>
              <p:cNvPicPr/>
              <p:nvPr/>
            </p:nvPicPr>
            <p:blipFill>
              <a:blip r:embed="rId196"/>
              <a:stretch>
                <a:fillRect/>
              </a:stretch>
            </p:blipFill>
            <p:spPr>
              <a:xfrm>
                <a:off x="3566760" y="4732405"/>
                <a:ext cx="361800" cy="182520"/>
              </a:xfrm>
              <a:prstGeom prst="rect">
                <a:avLst/>
              </a:prstGeom>
            </p:spPr>
          </p:pic>
        </mc:Fallback>
      </mc:AlternateContent>
      <mc:AlternateContent xmlns:mc="http://schemas.openxmlformats.org/markup-compatibility/2006" xmlns:p14="http://schemas.microsoft.com/office/powerpoint/2010/main">
        <mc:Choice Requires="p14">
          <p:contentPart p14:bwMode="auto" r:id="rId197">
            <p14:nvContentPartPr>
              <p14:cNvPr id="376" name="잉크 375">
                <a:extLst>
                  <a:ext uri="{FF2B5EF4-FFF2-40B4-BE49-F238E27FC236}">
                    <a16:creationId xmlns:a16="http://schemas.microsoft.com/office/drawing/2014/main" id="{237C55EB-FE9D-458D-8211-42315CBA26DF}"/>
                  </a:ext>
                </a:extLst>
              </p14:cNvPr>
              <p14:cNvContentPartPr/>
              <p14:nvPr/>
            </p14:nvContentPartPr>
            <p14:xfrm>
              <a:off x="3881400" y="4053445"/>
              <a:ext cx="6052320" cy="1093680"/>
            </p14:xfrm>
          </p:contentPart>
        </mc:Choice>
        <mc:Fallback xmlns="">
          <p:pic>
            <p:nvPicPr>
              <p:cNvPr id="376" name="잉크 375">
                <a:extLst>
                  <a:ext uri="{FF2B5EF4-FFF2-40B4-BE49-F238E27FC236}">
                    <a16:creationId xmlns:a16="http://schemas.microsoft.com/office/drawing/2014/main" id="{237C55EB-FE9D-458D-8211-42315CBA26DF}"/>
                  </a:ext>
                </a:extLst>
              </p:cNvPr>
              <p:cNvPicPr/>
              <p:nvPr/>
            </p:nvPicPr>
            <p:blipFill>
              <a:blip r:embed="rId198"/>
              <a:stretch>
                <a:fillRect/>
              </a:stretch>
            </p:blipFill>
            <p:spPr>
              <a:xfrm>
                <a:off x="3872400" y="4044805"/>
                <a:ext cx="6069960" cy="1111320"/>
              </a:xfrm>
              <a:prstGeom prst="rect">
                <a:avLst/>
              </a:prstGeom>
            </p:spPr>
          </p:pic>
        </mc:Fallback>
      </mc:AlternateContent>
      <p:grpSp>
        <p:nvGrpSpPr>
          <p:cNvPr id="385" name="그룹 384">
            <a:extLst>
              <a:ext uri="{FF2B5EF4-FFF2-40B4-BE49-F238E27FC236}">
                <a16:creationId xmlns:a16="http://schemas.microsoft.com/office/drawing/2014/main" id="{C85A0156-1986-41E8-B8DC-A34BD9728C4C}"/>
              </a:ext>
            </a:extLst>
          </p:cNvPr>
          <p:cNvGrpSpPr/>
          <p:nvPr/>
        </p:nvGrpSpPr>
        <p:grpSpPr>
          <a:xfrm>
            <a:off x="1989240" y="2671045"/>
            <a:ext cx="8751960" cy="1552320"/>
            <a:chOff x="1989240" y="2671045"/>
            <a:chExt cx="8751960" cy="1552320"/>
          </a:xfrm>
        </p:grpSpPr>
        <mc:AlternateContent xmlns:mc="http://schemas.openxmlformats.org/markup-compatibility/2006" xmlns:p14="http://schemas.microsoft.com/office/powerpoint/2010/main">
          <mc:Choice Requires="p14">
            <p:contentPart p14:bwMode="auto" r:id="rId199">
              <p14:nvContentPartPr>
                <p14:cNvPr id="371" name="잉크 370">
                  <a:extLst>
                    <a:ext uri="{FF2B5EF4-FFF2-40B4-BE49-F238E27FC236}">
                      <a16:creationId xmlns:a16="http://schemas.microsoft.com/office/drawing/2014/main" id="{C5083220-EEB8-494D-9281-5CD194FC094D}"/>
                    </a:ext>
                  </a:extLst>
                </p14:cNvPr>
                <p14:cNvContentPartPr/>
                <p14:nvPr/>
              </p14:nvContentPartPr>
              <p14:xfrm>
                <a:off x="4122960" y="3816565"/>
                <a:ext cx="522720" cy="406800"/>
              </p14:xfrm>
            </p:contentPart>
          </mc:Choice>
          <mc:Fallback xmlns="">
            <p:pic>
              <p:nvPicPr>
                <p:cNvPr id="371" name="잉크 370">
                  <a:extLst>
                    <a:ext uri="{FF2B5EF4-FFF2-40B4-BE49-F238E27FC236}">
                      <a16:creationId xmlns:a16="http://schemas.microsoft.com/office/drawing/2014/main" id="{C5083220-EEB8-494D-9281-5CD194FC094D}"/>
                    </a:ext>
                  </a:extLst>
                </p:cNvPr>
                <p:cNvPicPr/>
                <p:nvPr/>
              </p:nvPicPr>
              <p:blipFill>
                <a:blip r:embed="rId200"/>
                <a:stretch>
                  <a:fillRect/>
                </a:stretch>
              </p:blipFill>
              <p:spPr>
                <a:xfrm>
                  <a:off x="4114320" y="3807565"/>
                  <a:ext cx="540360" cy="424440"/>
                </a:xfrm>
                <a:prstGeom prst="rect">
                  <a:avLst/>
                </a:prstGeom>
              </p:spPr>
            </p:pic>
          </mc:Fallback>
        </mc:AlternateContent>
        <mc:AlternateContent xmlns:mc="http://schemas.openxmlformats.org/markup-compatibility/2006" xmlns:p14="http://schemas.microsoft.com/office/powerpoint/2010/main">
          <mc:Choice Requires="p14">
            <p:contentPart p14:bwMode="auto" r:id="rId201">
              <p14:nvContentPartPr>
                <p14:cNvPr id="372" name="잉크 371">
                  <a:extLst>
                    <a:ext uri="{FF2B5EF4-FFF2-40B4-BE49-F238E27FC236}">
                      <a16:creationId xmlns:a16="http://schemas.microsoft.com/office/drawing/2014/main" id="{BE5BCBE1-AFF5-40E9-8211-EB7D44FA73CE}"/>
                    </a:ext>
                  </a:extLst>
                </p14:cNvPr>
                <p14:cNvContentPartPr/>
                <p14:nvPr/>
              </p14:nvContentPartPr>
              <p14:xfrm>
                <a:off x="4571880" y="2671045"/>
                <a:ext cx="6148080" cy="1192680"/>
              </p14:xfrm>
            </p:contentPart>
          </mc:Choice>
          <mc:Fallback xmlns="">
            <p:pic>
              <p:nvPicPr>
                <p:cNvPr id="372" name="잉크 371">
                  <a:extLst>
                    <a:ext uri="{FF2B5EF4-FFF2-40B4-BE49-F238E27FC236}">
                      <a16:creationId xmlns:a16="http://schemas.microsoft.com/office/drawing/2014/main" id="{BE5BCBE1-AFF5-40E9-8211-EB7D44FA73CE}"/>
                    </a:ext>
                  </a:extLst>
                </p:cNvPr>
                <p:cNvPicPr/>
                <p:nvPr/>
              </p:nvPicPr>
              <p:blipFill>
                <a:blip r:embed="rId202"/>
                <a:stretch>
                  <a:fillRect/>
                </a:stretch>
              </p:blipFill>
              <p:spPr>
                <a:xfrm>
                  <a:off x="4562880" y="2662045"/>
                  <a:ext cx="6165720" cy="1210320"/>
                </a:xfrm>
                <a:prstGeom prst="rect">
                  <a:avLst/>
                </a:prstGeom>
              </p:spPr>
            </p:pic>
          </mc:Fallback>
        </mc:AlternateContent>
        <mc:AlternateContent xmlns:mc="http://schemas.openxmlformats.org/markup-compatibility/2006" xmlns:p14="http://schemas.microsoft.com/office/powerpoint/2010/main">
          <mc:Choice Requires="p14">
            <p:contentPart p14:bwMode="auto" r:id="rId203">
              <p14:nvContentPartPr>
                <p14:cNvPr id="373" name="잉크 372">
                  <a:extLst>
                    <a:ext uri="{FF2B5EF4-FFF2-40B4-BE49-F238E27FC236}">
                      <a16:creationId xmlns:a16="http://schemas.microsoft.com/office/drawing/2014/main" id="{AF834D3D-6144-4566-B2F2-3E6EED2313C7}"/>
                    </a:ext>
                  </a:extLst>
                </p14:cNvPr>
                <p14:cNvContentPartPr/>
                <p14:nvPr/>
              </p14:nvContentPartPr>
              <p14:xfrm>
                <a:off x="10640760" y="3613525"/>
                <a:ext cx="100440" cy="192600"/>
              </p14:xfrm>
            </p:contentPart>
          </mc:Choice>
          <mc:Fallback xmlns="">
            <p:pic>
              <p:nvPicPr>
                <p:cNvPr id="373" name="잉크 372">
                  <a:extLst>
                    <a:ext uri="{FF2B5EF4-FFF2-40B4-BE49-F238E27FC236}">
                      <a16:creationId xmlns:a16="http://schemas.microsoft.com/office/drawing/2014/main" id="{AF834D3D-6144-4566-B2F2-3E6EED2313C7}"/>
                    </a:ext>
                  </a:extLst>
                </p:cNvPr>
                <p:cNvPicPr/>
                <p:nvPr/>
              </p:nvPicPr>
              <p:blipFill>
                <a:blip r:embed="rId204"/>
                <a:stretch>
                  <a:fillRect/>
                </a:stretch>
              </p:blipFill>
              <p:spPr>
                <a:xfrm>
                  <a:off x="10632120" y="3604885"/>
                  <a:ext cx="118080" cy="210240"/>
                </a:xfrm>
                <a:prstGeom prst="rect">
                  <a:avLst/>
                </a:prstGeom>
              </p:spPr>
            </p:pic>
          </mc:Fallback>
        </mc:AlternateContent>
        <mc:AlternateContent xmlns:mc="http://schemas.openxmlformats.org/markup-compatibility/2006" xmlns:p14="http://schemas.microsoft.com/office/powerpoint/2010/main">
          <mc:Choice Requires="p14">
            <p:contentPart p14:bwMode="auto" r:id="rId205">
              <p14:nvContentPartPr>
                <p14:cNvPr id="378" name="잉크 377">
                  <a:extLst>
                    <a:ext uri="{FF2B5EF4-FFF2-40B4-BE49-F238E27FC236}">
                      <a16:creationId xmlns:a16="http://schemas.microsoft.com/office/drawing/2014/main" id="{F15877F5-4DD2-4C35-928B-51E75DF38B79}"/>
                    </a:ext>
                  </a:extLst>
                </p14:cNvPr>
                <p14:cNvContentPartPr/>
                <p14:nvPr/>
              </p14:nvContentPartPr>
              <p14:xfrm>
                <a:off x="2697000" y="3280525"/>
                <a:ext cx="685440" cy="732240"/>
              </p14:xfrm>
            </p:contentPart>
          </mc:Choice>
          <mc:Fallback xmlns="">
            <p:pic>
              <p:nvPicPr>
                <p:cNvPr id="378" name="잉크 377">
                  <a:extLst>
                    <a:ext uri="{FF2B5EF4-FFF2-40B4-BE49-F238E27FC236}">
                      <a16:creationId xmlns:a16="http://schemas.microsoft.com/office/drawing/2014/main" id="{F15877F5-4DD2-4C35-928B-51E75DF38B79}"/>
                    </a:ext>
                  </a:extLst>
                </p:cNvPr>
                <p:cNvPicPr/>
                <p:nvPr/>
              </p:nvPicPr>
              <p:blipFill>
                <a:blip r:embed="rId206"/>
                <a:stretch>
                  <a:fillRect/>
                </a:stretch>
              </p:blipFill>
              <p:spPr>
                <a:xfrm>
                  <a:off x="2688360" y="3271525"/>
                  <a:ext cx="703080" cy="749880"/>
                </a:xfrm>
                <a:prstGeom prst="rect">
                  <a:avLst/>
                </a:prstGeom>
              </p:spPr>
            </p:pic>
          </mc:Fallback>
        </mc:AlternateContent>
        <mc:AlternateContent xmlns:mc="http://schemas.openxmlformats.org/markup-compatibility/2006" xmlns:p14="http://schemas.microsoft.com/office/powerpoint/2010/main">
          <mc:Choice Requires="p14">
            <p:contentPart p14:bwMode="auto" r:id="rId207">
              <p14:nvContentPartPr>
                <p14:cNvPr id="379" name="잉크 378">
                  <a:extLst>
                    <a:ext uri="{FF2B5EF4-FFF2-40B4-BE49-F238E27FC236}">
                      <a16:creationId xmlns:a16="http://schemas.microsoft.com/office/drawing/2014/main" id="{C190A895-D494-4EA0-9940-3CF0EB8F0B24}"/>
                    </a:ext>
                  </a:extLst>
                </p14:cNvPr>
                <p14:cNvContentPartPr/>
                <p14:nvPr/>
              </p14:nvContentPartPr>
              <p14:xfrm>
                <a:off x="3379920" y="3010885"/>
                <a:ext cx="5585400" cy="485640"/>
              </p14:xfrm>
            </p:contentPart>
          </mc:Choice>
          <mc:Fallback xmlns="">
            <p:pic>
              <p:nvPicPr>
                <p:cNvPr id="379" name="잉크 378">
                  <a:extLst>
                    <a:ext uri="{FF2B5EF4-FFF2-40B4-BE49-F238E27FC236}">
                      <a16:creationId xmlns:a16="http://schemas.microsoft.com/office/drawing/2014/main" id="{C190A895-D494-4EA0-9940-3CF0EB8F0B24}"/>
                    </a:ext>
                  </a:extLst>
                </p:cNvPr>
                <p:cNvPicPr/>
                <p:nvPr/>
              </p:nvPicPr>
              <p:blipFill>
                <a:blip r:embed="rId208"/>
                <a:stretch>
                  <a:fillRect/>
                </a:stretch>
              </p:blipFill>
              <p:spPr>
                <a:xfrm>
                  <a:off x="3370920" y="3001885"/>
                  <a:ext cx="5603040" cy="503280"/>
                </a:xfrm>
                <a:prstGeom prst="rect">
                  <a:avLst/>
                </a:prstGeom>
              </p:spPr>
            </p:pic>
          </mc:Fallback>
        </mc:AlternateContent>
        <mc:AlternateContent xmlns:mc="http://schemas.openxmlformats.org/markup-compatibility/2006" xmlns:p14="http://schemas.microsoft.com/office/powerpoint/2010/main">
          <mc:Choice Requires="p14">
            <p:contentPart p14:bwMode="auto" r:id="rId209">
              <p14:nvContentPartPr>
                <p14:cNvPr id="380" name="잉크 379">
                  <a:extLst>
                    <a:ext uri="{FF2B5EF4-FFF2-40B4-BE49-F238E27FC236}">
                      <a16:creationId xmlns:a16="http://schemas.microsoft.com/office/drawing/2014/main" id="{6C94E50F-F41B-414D-982A-0B20DF0CA30D}"/>
                    </a:ext>
                  </a:extLst>
                </p14:cNvPr>
                <p14:cNvContentPartPr/>
                <p14:nvPr/>
              </p14:nvContentPartPr>
              <p14:xfrm>
                <a:off x="8867400" y="3200605"/>
                <a:ext cx="138240" cy="126000"/>
              </p14:xfrm>
            </p:contentPart>
          </mc:Choice>
          <mc:Fallback xmlns="">
            <p:pic>
              <p:nvPicPr>
                <p:cNvPr id="380" name="잉크 379">
                  <a:extLst>
                    <a:ext uri="{FF2B5EF4-FFF2-40B4-BE49-F238E27FC236}">
                      <a16:creationId xmlns:a16="http://schemas.microsoft.com/office/drawing/2014/main" id="{6C94E50F-F41B-414D-982A-0B20DF0CA30D}"/>
                    </a:ext>
                  </a:extLst>
                </p:cNvPr>
                <p:cNvPicPr/>
                <p:nvPr/>
              </p:nvPicPr>
              <p:blipFill>
                <a:blip r:embed="rId210"/>
                <a:stretch>
                  <a:fillRect/>
                </a:stretch>
              </p:blipFill>
              <p:spPr>
                <a:xfrm>
                  <a:off x="8858760" y="3191605"/>
                  <a:ext cx="155880" cy="143640"/>
                </a:xfrm>
                <a:prstGeom prst="rect">
                  <a:avLst/>
                </a:prstGeom>
              </p:spPr>
            </p:pic>
          </mc:Fallback>
        </mc:AlternateContent>
        <mc:AlternateContent xmlns:mc="http://schemas.openxmlformats.org/markup-compatibility/2006" xmlns:p14="http://schemas.microsoft.com/office/powerpoint/2010/main">
          <mc:Choice Requires="p14">
            <p:contentPart p14:bwMode="auto" r:id="rId211">
              <p14:nvContentPartPr>
                <p14:cNvPr id="382" name="잉크 381">
                  <a:extLst>
                    <a:ext uri="{FF2B5EF4-FFF2-40B4-BE49-F238E27FC236}">
                      <a16:creationId xmlns:a16="http://schemas.microsoft.com/office/drawing/2014/main" id="{A321A1DA-2D11-47C5-B241-CED93A828482}"/>
                    </a:ext>
                  </a:extLst>
                </p14:cNvPr>
                <p14:cNvContentPartPr/>
                <p14:nvPr/>
              </p14:nvContentPartPr>
              <p14:xfrm>
                <a:off x="1989240" y="3791725"/>
                <a:ext cx="648720" cy="198360"/>
              </p14:xfrm>
            </p:contentPart>
          </mc:Choice>
          <mc:Fallback xmlns="">
            <p:pic>
              <p:nvPicPr>
                <p:cNvPr id="382" name="잉크 381">
                  <a:extLst>
                    <a:ext uri="{FF2B5EF4-FFF2-40B4-BE49-F238E27FC236}">
                      <a16:creationId xmlns:a16="http://schemas.microsoft.com/office/drawing/2014/main" id="{A321A1DA-2D11-47C5-B241-CED93A828482}"/>
                    </a:ext>
                  </a:extLst>
                </p:cNvPr>
                <p:cNvPicPr/>
                <p:nvPr/>
              </p:nvPicPr>
              <p:blipFill>
                <a:blip r:embed="rId212"/>
                <a:stretch>
                  <a:fillRect/>
                </a:stretch>
              </p:blipFill>
              <p:spPr>
                <a:xfrm>
                  <a:off x="1980240" y="3782725"/>
                  <a:ext cx="66636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213">
              <p14:nvContentPartPr>
                <p14:cNvPr id="383" name="잉크 382">
                  <a:extLst>
                    <a:ext uri="{FF2B5EF4-FFF2-40B4-BE49-F238E27FC236}">
                      <a16:creationId xmlns:a16="http://schemas.microsoft.com/office/drawing/2014/main" id="{691A7718-48B9-4BE3-BCD2-9E0E6A2C1B5A}"/>
                    </a:ext>
                  </a:extLst>
                </p14:cNvPr>
                <p14:cNvContentPartPr/>
                <p14:nvPr/>
              </p14:nvContentPartPr>
              <p14:xfrm>
                <a:off x="2330880" y="3396805"/>
                <a:ext cx="5988240" cy="395640"/>
              </p14:xfrm>
            </p:contentPart>
          </mc:Choice>
          <mc:Fallback xmlns="">
            <p:pic>
              <p:nvPicPr>
                <p:cNvPr id="383" name="잉크 382">
                  <a:extLst>
                    <a:ext uri="{FF2B5EF4-FFF2-40B4-BE49-F238E27FC236}">
                      <a16:creationId xmlns:a16="http://schemas.microsoft.com/office/drawing/2014/main" id="{691A7718-48B9-4BE3-BCD2-9E0E6A2C1B5A}"/>
                    </a:ext>
                  </a:extLst>
                </p:cNvPr>
                <p:cNvPicPr/>
                <p:nvPr/>
              </p:nvPicPr>
              <p:blipFill>
                <a:blip r:embed="rId214"/>
                <a:stretch>
                  <a:fillRect/>
                </a:stretch>
              </p:blipFill>
              <p:spPr>
                <a:xfrm>
                  <a:off x="2321880" y="3388165"/>
                  <a:ext cx="6005880" cy="413280"/>
                </a:xfrm>
                <a:prstGeom prst="rect">
                  <a:avLst/>
                </a:prstGeom>
              </p:spPr>
            </p:pic>
          </mc:Fallback>
        </mc:AlternateContent>
        <mc:AlternateContent xmlns:mc="http://schemas.openxmlformats.org/markup-compatibility/2006" xmlns:p14="http://schemas.microsoft.com/office/powerpoint/2010/main">
          <mc:Choice Requires="p14">
            <p:contentPart p14:bwMode="auto" r:id="rId215">
              <p14:nvContentPartPr>
                <p14:cNvPr id="384" name="잉크 383">
                  <a:extLst>
                    <a:ext uri="{FF2B5EF4-FFF2-40B4-BE49-F238E27FC236}">
                      <a16:creationId xmlns:a16="http://schemas.microsoft.com/office/drawing/2014/main" id="{1F8A9C96-6C23-4119-B477-2542D3A9CD84}"/>
                    </a:ext>
                  </a:extLst>
                </p14:cNvPr>
                <p14:cNvContentPartPr/>
                <p14:nvPr/>
              </p14:nvContentPartPr>
              <p14:xfrm>
                <a:off x="8257560" y="3603805"/>
                <a:ext cx="97560" cy="108360"/>
              </p14:xfrm>
            </p:contentPart>
          </mc:Choice>
          <mc:Fallback xmlns="">
            <p:pic>
              <p:nvPicPr>
                <p:cNvPr id="384" name="잉크 383">
                  <a:extLst>
                    <a:ext uri="{FF2B5EF4-FFF2-40B4-BE49-F238E27FC236}">
                      <a16:creationId xmlns:a16="http://schemas.microsoft.com/office/drawing/2014/main" id="{1F8A9C96-6C23-4119-B477-2542D3A9CD84}"/>
                    </a:ext>
                  </a:extLst>
                </p:cNvPr>
                <p:cNvPicPr/>
                <p:nvPr/>
              </p:nvPicPr>
              <p:blipFill>
                <a:blip r:embed="rId216"/>
                <a:stretch>
                  <a:fillRect/>
                </a:stretch>
              </p:blipFill>
              <p:spPr>
                <a:xfrm>
                  <a:off x="8248560" y="3594805"/>
                  <a:ext cx="115200" cy="126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17">
            <p14:nvContentPartPr>
              <p14:cNvPr id="2" name="잉크 1">
                <a:extLst>
                  <a:ext uri="{FF2B5EF4-FFF2-40B4-BE49-F238E27FC236}">
                    <a16:creationId xmlns:a16="http://schemas.microsoft.com/office/drawing/2014/main" id="{0F88A6D1-E06B-4296-A088-7B810DE9A9F5}"/>
                  </a:ext>
                </a:extLst>
              </p14:cNvPr>
              <p14:cNvContentPartPr/>
              <p14:nvPr/>
            </p14:nvContentPartPr>
            <p14:xfrm>
              <a:off x="1298760" y="2690125"/>
              <a:ext cx="55800" cy="555480"/>
            </p14:xfrm>
          </p:contentPart>
        </mc:Choice>
        <mc:Fallback xmlns="">
          <p:pic>
            <p:nvPicPr>
              <p:cNvPr id="2" name="잉크 1">
                <a:extLst>
                  <a:ext uri="{FF2B5EF4-FFF2-40B4-BE49-F238E27FC236}">
                    <a16:creationId xmlns:a16="http://schemas.microsoft.com/office/drawing/2014/main" id="{0F88A6D1-E06B-4296-A088-7B810DE9A9F5}"/>
                  </a:ext>
                </a:extLst>
              </p:cNvPr>
              <p:cNvPicPr/>
              <p:nvPr/>
            </p:nvPicPr>
            <p:blipFill>
              <a:blip r:embed="rId218"/>
              <a:stretch>
                <a:fillRect/>
              </a:stretch>
            </p:blipFill>
            <p:spPr>
              <a:xfrm>
                <a:off x="1289760" y="2681485"/>
                <a:ext cx="73440" cy="573120"/>
              </a:xfrm>
              <a:prstGeom prst="rect">
                <a:avLst/>
              </a:prstGeom>
            </p:spPr>
          </p:pic>
        </mc:Fallback>
      </mc:AlternateContent>
      <mc:AlternateContent xmlns:mc="http://schemas.openxmlformats.org/markup-compatibility/2006" xmlns:p14="http://schemas.microsoft.com/office/powerpoint/2010/main">
        <mc:Choice Requires="p14">
          <p:contentPart p14:bwMode="auto" r:id="rId219">
            <p14:nvContentPartPr>
              <p14:cNvPr id="3" name="잉크 2">
                <a:extLst>
                  <a:ext uri="{FF2B5EF4-FFF2-40B4-BE49-F238E27FC236}">
                    <a16:creationId xmlns:a16="http://schemas.microsoft.com/office/drawing/2014/main" id="{F90673AB-E33F-40CE-9F29-106D11480147}"/>
                  </a:ext>
                </a:extLst>
              </p14:cNvPr>
              <p14:cNvContentPartPr/>
              <p14:nvPr/>
            </p14:nvContentPartPr>
            <p14:xfrm>
              <a:off x="1317480" y="5638885"/>
              <a:ext cx="18720" cy="617760"/>
            </p14:xfrm>
          </p:contentPart>
        </mc:Choice>
        <mc:Fallback xmlns="">
          <p:pic>
            <p:nvPicPr>
              <p:cNvPr id="3" name="잉크 2">
                <a:extLst>
                  <a:ext uri="{FF2B5EF4-FFF2-40B4-BE49-F238E27FC236}">
                    <a16:creationId xmlns:a16="http://schemas.microsoft.com/office/drawing/2014/main" id="{F90673AB-E33F-40CE-9F29-106D11480147}"/>
                  </a:ext>
                </a:extLst>
              </p:cNvPr>
              <p:cNvPicPr/>
              <p:nvPr/>
            </p:nvPicPr>
            <p:blipFill>
              <a:blip r:embed="rId220"/>
              <a:stretch>
                <a:fillRect/>
              </a:stretch>
            </p:blipFill>
            <p:spPr>
              <a:xfrm>
                <a:off x="1308840" y="5629885"/>
                <a:ext cx="36360" cy="635400"/>
              </a:xfrm>
              <a:prstGeom prst="rect">
                <a:avLst/>
              </a:prstGeom>
            </p:spPr>
          </p:pic>
        </mc:Fallback>
      </mc:AlternateContent>
      <p:grpSp>
        <p:nvGrpSpPr>
          <p:cNvPr id="144" name="그룹 143">
            <a:extLst>
              <a:ext uri="{FF2B5EF4-FFF2-40B4-BE49-F238E27FC236}">
                <a16:creationId xmlns:a16="http://schemas.microsoft.com/office/drawing/2014/main" id="{0CEDF6E6-7F85-4076-9E13-97737E6E9BFD}"/>
              </a:ext>
            </a:extLst>
          </p:cNvPr>
          <p:cNvGrpSpPr/>
          <p:nvPr/>
        </p:nvGrpSpPr>
        <p:grpSpPr>
          <a:xfrm>
            <a:off x="1870253" y="2248342"/>
            <a:ext cx="2907720" cy="415800"/>
            <a:chOff x="1673880" y="1586005"/>
            <a:chExt cx="2907720" cy="415800"/>
          </a:xfrm>
        </p:grpSpPr>
        <mc:AlternateContent xmlns:mc="http://schemas.openxmlformats.org/markup-compatibility/2006" xmlns:p14="http://schemas.microsoft.com/office/powerpoint/2010/main">
          <mc:Choice Requires="p14">
            <p:contentPart p14:bwMode="auto" r:id="rId221">
              <p14:nvContentPartPr>
                <p14:cNvPr id="148" name="잉크 147">
                  <a:extLst>
                    <a:ext uri="{FF2B5EF4-FFF2-40B4-BE49-F238E27FC236}">
                      <a16:creationId xmlns:a16="http://schemas.microsoft.com/office/drawing/2014/main" id="{E8E2B66A-9D20-4252-9148-F19384310CAC}"/>
                    </a:ext>
                  </a:extLst>
                </p14:cNvPr>
                <p14:cNvContentPartPr/>
                <p14:nvPr/>
              </p14:nvContentPartPr>
              <p14:xfrm>
                <a:off x="1673880" y="1613365"/>
                <a:ext cx="11880" cy="384840"/>
              </p14:xfrm>
            </p:contentPart>
          </mc:Choice>
          <mc:Fallback xmlns="">
            <p:pic>
              <p:nvPicPr>
                <p:cNvPr id="148" name="잉크 147">
                  <a:extLst>
                    <a:ext uri="{FF2B5EF4-FFF2-40B4-BE49-F238E27FC236}">
                      <a16:creationId xmlns:a16="http://schemas.microsoft.com/office/drawing/2014/main" id="{E8E2B66A-9D20-4252-9148-F19384310CAC}"/>
                    </a:ext>
                  </a:extLst>
                </p:cNvPr>
                <p:cNvPicPr/>
                <p:nvPr/>
              </p:nvPicPr>
              <p:blipFill>
                <a:blip r:embed="rId12"/>
                <a:stretch>
                  <a:fillRect/>
                </a:stretch>
              </p:blipFill>
              <p:spPr>
                <a:xfrm>
                  <a:off x="1665240" y="1604725"/>
                  <a:ext cx="29520" cy="402480"/>
                </a:xfrm>
                <a:prstGeom prst="rect">
                  <a:avLst/>
                </a:prstGeom>
              </p:spPr>
            </p:pic>
          </mc:Fallback>
        </mc:AlternateContent>
        <p:grpSp>
          <p:nvGrpSpPr>
            <p:cNvPr id="149" name="그룹 148">
              <a:extLst>
                <a:ext uri="{FF2B5EF4-FFF2-40B4-BE49-F238E27FC236}">
                  <a16:creationId xmlns:a16="http://schemas.microsoft.com/office/drawing/2014/main" id="{239E7A66-393D-4BE1-A9B9-F6DB4C0137BF}"/>
                </a:ext>
              </a:extLst>
            </p:cNvPr>
            <p:cNvGrpSpPr/>
            <p:nvPr/>
          </p:nvGrpSpPr>
          <p:grpSpPr>
            <a:xfrm>
              <a:off x="1676040" y="1640005"/>
              <a:ext cx="926640" cy="361800"/>
              <a:chOff x="1676040" y="1640005"/>
              <a:chExt cx="926640" cy="361800"/>
            </a:xfrm>
          </p:grpSpPr>
          <mc:AlternateContent xmlns:mc="http://schemas.openxmlformats.org/markup-compatibility/2006" xmlns:p14="http://schemas.microsoft.com/office/powerpoint/2010/main">
            <mc:Choice Requires="p14">
              <p:contentPart p14:bwMode="auto" r:id="rId222">
                <p14:nvContentPartPr>
                  <p14:cNvPr id="162" name="잉크 161">
                    <a:extLst>
                      <a:ext uri="{FF2B5EF4-FFF2-40B4-BE49-F238E27FC236}">
                        <a16:creationId xmlns:a16="http://schemas.microsoft.com/office/drawing/2014/main" id="{88BEC143-231A-4E66-90F4-21EC6EAA0068}"/>
                      </a:ext>
                    </a:extLst>
                  </p14:cNvPr>
                  <p14:cNvContentPartPr/>
                  <p14:nvPr/>
                </p14:nvContentPartPr>
                <p14:xfrm>
                  <a:off x="1676040" y="1640005"/>
                  <a:ext cx="208080" cy="352440"/>
                </p14:xfrm>
              </p:contentPart>
            </mc:Choice>
            <mc:Fallback xmlns="">
              <p:pic>
                <p:nvPicPr>
                  <p:cNvPr id="162" name="잉크 161">
                    <a:extLst>
                      <a:ext uri="{FF2B5EF4-FFF2-40B4-BE49-F238E27FC236}">
                        <a16:creationId xmlns:a16="http://schemas.microsoft.com/office/drawing/2014/main" id="{88BEC143-231A-4E66-90F4-21EC6EAA0068}"/>
                      </a:ext>
                    </a:extLst>
                  </p:cNvPr>
                  <p:cNvPicPr/>
                  <p:nvPr/>
                </p:nvPicPr>
                <p:blipFill>
                  <a:blip r:embed="rId14"/>
                  <a:stretch>
                    <a:fillRect/>
                  </a:stretch>
                </p:blipFill>
                <p:spPr>
                  <a:xfrm>
                    <a:off x="1667400" y="1631005"/>
                    <a:ext cx="225720" cy="370080"/>
                  </a:xfrm>
                  <a:prstGeom prst="rect">
                    <a:avLst/>
                  </a:prstGeom>
                </p:spPr>
              </p:pic>
            </mc:Fallback>
          </mc:AlternateContent>
          <mc:AlternateContent xmlns:mc="http://schemas.openxmlformats.org/markup-compatibility/2006" xmlns:p14="http://schemas.microsoft.com/office/powerpoint/2010/main">
            <mc:Choice Requires="p14">
              <p:contentPart p14:bwMode="auto" r:id="rId223">
                <p14:nvContentPartPr>
                  <p14:cNvPr id="163" name="잉크 162">
                    <a:extLst>
                      <a:ext uri="{FF2B5EF4-FFF2-40B4-BE49-F238E27FC236}">
                        <a16:creationId xmlns:a16="http://schemas.microsoft.com/office/drawing/2014/main" id="{D33F2726-D74D-4FDD-84E2-56CD4866EFC4}"/>
                      </a:ext>
                    </a:extLst>
                  </p14:cNvPr>
                  <p14:cNvContentPartPr/>
                  <p14:nvPr/>
                </p14:nvContentPartPr>
                <p14:xfrm>
                  <a:off x="1937040" y="1881565"/>
                  <a:ext cx="158040" cy="120240"/>
                </p14:xfrm>
              </p:contentPart>
            </mc:Choice>
            <mc:Fallback xmlns="">
              <p:pic>
                <p:nvPicPr>
                  <p:cNvPr id="163" name="잉크 162">
                    <a:extLst>
                      <a:ext uri="{FF2B5EF4-FFF2-40B4-BE49-F238E27FC236}">
                        <a16:creationId xmlns:a16="http://schemas.microsoft.com/office/drawing/2014/main" id="{D33F2726-D74D-4FDD-84E2-56CD4866EFC4}"/>
                      </a:ext>
                    </a:extLst>
                  </p:cNvPr>
                  <p:cNvPicPr/>
                  <p:nvPr/>
                </p:nvPicPr>
                <p:blipFill>
                  <a:blip r:embed="rId16"/>
                  <a:stretch>
                    <a:fillRect/>
                  </a:stretch>
                </p:blipFill>
                <p:spPr>
                  <a:xfrm>
                    <a:off x="1928040" y="1872565"/>
                    <a:ext cx="17568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164" name="잉크 163">
                    <a:extLst>
                      <a:ext uri="{FF2B5EF4-FFF2-40B4-BE49-F238E27FC236}">
                        <a16:creationId xmlns:a16="http://schemas.microsoft.com/office/drawing/2014/main" id="{4B6625B6-DE9E-4DC7-929C-9EC1D62B15C3}"/>
                      </a:ext>
                    </a:extLst>
                  </p14:cNvPr>
                  <p14:cNvContentPartPr/>
                  <p14:nvPr/>
                </p14:nvContentPartPr>
                <p14:xfrm>
                  <a:off x="2124240" y="1873645"/>
                  <a:ext cx="142920" cy="360"/>
                </p14:xfrm>
              </p:contentPart>
            </mc:Choice>
            <mc:Fallback xmlns="">
              <p:pic>
                <p:nvPicPr>
                  <p:cNvPr id="164" name="잉크 163">
                    <a:extLst>
                      <a:ext uri="{FF2B5EF4-FFF2-40B4-BE49-F238E27FC236}">
                        <a16:creationId xmlns:a16="http://schemas.microsoft.com/office/drawing/2014/main" id="{4B6625B6-DE9E-4DC7-929C-9EC1D62B15C3}"/>
                      </a:ext>
                    </a:extLst>
                  </p:cNvPr>
                  <p:cNvPicPr/>
                  <p:nvPr/>
                </p:nvPicPr>
                <p:blipFill>
                  <a:blip r:embed="rId225"/>
                  <a:stretch>
                    <a:fillRect/>
                  </a:stretch>
                </p:blipFill>
                <p:spPr>
                  <a:xfrm>
                    <a:off x="2115240" y="1865005"/>
                    <a:ext cx="16056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165" name="잉크 164">
                    <a:extLst>
                      <a:ext uri="{FF2B5EF4-FFF2-40B4-BE49-F238E27FC236}">
                        <a16:creationId xmlns:a16="http://schemas.microsoft.com/office/drawing/2014/main" id="{43C19E5A-7847-4803-927A-ACEF538195E8}"/>
                      </a:ext>
                    </a:extLst>
                  </p14:cNvPr>
                  <p14:cNvContentPartPr/>
                  <p14:nvPr/>
                </p14:nvContentPartPr>
                <p14:xfrm>
                  <a:off x="2195880" y="1667005"/>
                  <a:ext cx="11160" cy="322560"/>
                </p14:xfrm>
              </p:contentPart>
            </mc:Choice>
            <mc:Fallback xmlns="">
              <p:pic>
                <p:nvPicPr>
                  <p:cNvPr id="165" name="잉크 164">
                    <a:extLst>
                      <a:ext uri="{FF2B5EF4-FFF2-40B4-BE49-F238E27FC236}">
                        <a16:creationId xmlns:a16="http://schemas.microsoft.com/office/drawing/2014/main" id="{43C19E5A-7847-4803-927A-ACEF538195E8}"/>
                      </a:ext>
                    </a:extLst>
                  </p:cNvPr>
                  <p:cNvPicPr/>
                  <p:nvPr/>
                </p:nvPicPr>
                <p:blipFill>
                  <a:blip r:embed="rId227"/>
                  <a:stretch>
                    <a:fillRect/>
                  </a:stretch>
                </p:blipFill>
                <p:spPr>
                  <a:xfrm>
                    <a:off x="2186880" y="1658365"/>
                    <a:ext cx="28800" cy="34020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166" name="잉크 165">
                    <a:extLst>
                      <a:ext uri="{FF2B5EF4-FFF2-40B4-BE49-F238E27FC236}">
                        <a16:creationId xmlns:a16="http://schemas.microsoft.com/office/drawing/2014/main" id="{E8F6C6CB-AEB4-4598-AA76-0412720A13B9}"/>
                      </a:ext>
                    </a:extLst>
                  </p14:cNvPr>
                  <p14:cNvContentPartPr/>
                  <p14:nvPr/>
                </p14:nvContentPartPr>
                <p14:xfrm>
                  <a:off x="2329800" y="1873645"/>
                  <a:ext cx="108000" cy="118440"/>
                </p14:xfrm>
              </p:contentPart>
            </mc:Choice>
            <mc:Fallback xmlns="">
              <p:pic>
                <p:nvPicPr>
                  <p:cNvPr id="166" name="잉크 165">
                    <a:extLst>
                      <a:ext uri="{FF2B5EF4-FFF2-40B4-BE49-F238E27FC236}">
                        <a16:creationId xmlns:a16="http://schemas.microsoft.com/office/drawing/2014/main" id="{E8F6C6CB-AEB4-4598-AA76-0412720A13B9}"/>
                      </a:ext>
                    </a:extLst>
                  </p:cNvPr>
                  <p:cNvPicPr/>
                  <p:nvPr/>
                </p:nvPicPr>
                <p:blipFill>
                  <a:blip r:embed="rId229"/>
                  <a:stretch>
                    <a:fillRect/>
                  </a:stretch>
                </p:blipFill>
                <p:spPr>
                  <a:xfrm>
                    <a:off x="2320800" y="1864645"/>
                    <a:ext cx="125640" cy="13608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67" name="잉크 166">
                    <a:extLst>
                      <a:ext uri="{FF2B5EF4-FFF2-40B4-BE49-F238E27FC236}">
                        <a16:creationId xmlns:a16="http://schemas.microsoft.com/office/drawing/2014/main" id="{2F2EB82E-504A-4733-B302-A235358D12D6}"/>
                      </a:ext>
                    </a:extLst>
                  </p14:cNvPr>
                  <p14:cNvContentPartPr/>
                  <p14:nvPr/>
                </p14:nvContentPartPr>
                <p14:xfrm>
                  <a:off x="2500800" y="1649365"/>
                  <a:ext cx="101880" cy="340200"/>
                </p14:xfrm>
              </p:contentPart>
            </mc:Choice>
            <mc:Fallback xmlns="">
              <p:pic>
                <p:nvPicPr>
                  <p:cNvPr id="167" name="잉크 166">
                    <a:extLst>
                      <a:ext uri="{FF2B5EF4-FFF2-40B4-BE49-F238E27FC236}">
                        <a16:creationId xmlns:a16="http://schemas.microsoft.com/office/drawing/2014/main" id="{2F2EB82E-504A-4733-B302-A235358D12D6}"/>
                      </a:ext>
                    </a:extLst>
                  </p:cNvPr>
                  <p:cNvPicPr/>
                  <p:nvPr/>
                </p:nvPicPr>
                <p:blipFill>
                  <a:blip r:embed="rId231"/>
                  <a:stretch>
                    <a:fillRect/>
                  </a:stretch>
                </p:blipFill>
                <p:spPr>
                  <a:xfrm>
                    <a:off x="2491800" y="1640725"/>
                    <a:ext cx="119520" cy="357840"/>
                  </a:xfrm>
                  <a:prstGeom prst="rect">
                    <a:avLst/>
                  </a:prstGeom>
                </p:spPr>
              </p:pic>
            </mc:Fallback>
          </mc:AlternateContent>
        </p:grpSp>
        <p:grpSp>
          <p:nvGrpSpPr>
            <p:cNvPr id="150" name="그룹 149">
              <a:extLst>
                <a:ext uri="{FF2B5EF4-FFF2-40B4-BE49-F238E27FC236}">
                  <a16:creationId xmlns:a16="http://schemas.microsoft.com/office/drawing/2014/main" id="{405BFF0E-EB71-472F-BDE3-B443E9ADFD75}"/>
                </a:ext>
              </a:extLst>
            </p:cNvPr>
            <p:cNvGrpSpPr/>
            <p:nvPr/>
          </p:nvGrpSpPr>
          <p:grpSpPr>
            <a:xfrm>
              <a:off x="2856840" y="1587445"/>
              <a:ext cx="864000" cy="372240"/>
              <a:chOff x="2856840" y="1587445"/>
              <a:chExt cx="864000" cy="372240"/>
            </a:xfrm>
          </p:grpSpPr>
          <mc:AlternateContent xmlns:mc="http://schemas.openxmlformats.org/markup-compatibility/2006" xmlns:p14="http://schemas.microsoft.com/office/powerpoint/2010/main">
            <mc:Choice Requires="p14">
              <p:contentPart p14:bwMode="auto" r:id="rId232">
                <p14:nvContentPartPr>
                  <p14:cNvPr id="157" name="잉크 156">
                    <a:extLst>
                      <a:ext uri="{FF2B5EF4-FFF2-40B4-BE49-F238E27FC236}">
                        <a16:creationId xmlns:a16="http://schemas.microsoft.com/office/drawing/2014/main" id="{93EE4A25-20B5-4464-8E91-4D0A682C420B}"/>
                      </a:ext>
                    </a:extLst>
                  </p14:cNvPr>
                  <p14:cNvContentPartPr/>
                  <p14:nvPr/>
                </p14:nvContentPartPr>
                <p14:xfrm>
                  <a:off x="2856840" y="1640725"/>
                  <a:ext cx="12960" cy="312840"/>
                </p14:xfrm>
              </p:contentPart>
            </mc:Choice>
            <mc:Fallback xmlns="">
              <p:pic>
                <p:nvPicPr>
                  <p:cNvPr id="157" name="잉크 156">
                    <a:extLst>
                      <a:ext uri="{FF2B5EF4-FFF2-40B4-BE49-F238E27FC236}">
                        <a16:creationId xmlns:a16="http://schemas.microsoft.com/office/drawing/2014/main" id="{93EE4A25-20B5-4464-8E91-4D0A682C420B}"/>
                      </a:ext>
                    </a:extLst>
                  </p:cNvPr>
                  <p:cNvPicPr/>
                  <p:nvPr/>
                </p:nvPicPr>
                <p:blipFill>
                  <a:blip r:embed="rId233"/>
                  <a:stretch>
                    <a:fillRect/>
                  </a:stretch>
                </p:blipFill>
                <p:spPr>
                  <a:xfrm>
                    <a:off x="2848200" y="1631725"/>
                    <a:ext cx="30600" cy="33048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158" name="잉크 157">
                    <a:extLst>
                      <a:ext uri="{FF2B5EF4-FFF2-40B4-BE49-F238E27FC236}">
                        <a16:creationId xmlns:a16="http://schemas.microsoft.com/office/drawing/2014/main" id="{E720CBD5-B9A3-4E3B-87D9-5DA3C0F990FF}"/>
                      </a:ext>
                    </a:extLst>
                  </p14:cNvPr>
                  <p14:cNvContentPartPr/>
                  <p14:nvPr/>
                </p14:nvContentPartPr>
                <p14:xfrm>
                  <a:off x="2868720" y="1587445"/>
                  <a:ext cx="188280" cy="372240"/>
                </p14:xfrm>
              </p:contentPart>
            </mc:Choice>
            <mc:Fallback xmlns="">
              <p:pic>
                <p:nvPicPr>
                  <p:cNvPr id="158" name="잉크 157">
                    <a:extLst>
                      <a:ext uri="{FF2B5EF4-FFF2-40B4-BE49-F238E27FC236}">
                        <a16:creationId xmlns:a16="http://schemas.microsoft.com/office/drawing/2014/main" id="{E720CBD5-B9A3-4E3B-87D9-5DA3C0F990FF}"/>
                      </a:ext>
                    </a:extLst>
                  </p:cNvPr>
                  <p:cNvPicPr/>
                  <p:nvPr/>
                </p:nvPicPr>
                <p:blipFill>
                  <a:blip r:embed="rId235"/>
                  <a:stretch>
                    <a:fillRect/>
                  </a:stretch>
                </p:blipFill>
                <p:spPr>
                  <a:xfrm>
                    <a:off x="2860080" y="1578805"/>
                    <a:ext cx="205920" cy="38988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159" name="잉크 158">
                    <a:extLst>
                      <a:ext uri="{FF2B5EF4-FFF2-40B4-BE49-F238E27FC236}">
                        <a16:creationId xmlns:a16="http://schemas.microsoft.com/office/drawing/2014/main" id="{CA430C54-E92B-4B7F-BDAA-AB1FD5DBA05D}"/>
                      </a:ext>
                    </a:extLst>
                  </p14:cNvPr>
                  <p14:cNvContentPartPr/>
                  <p14:nvPr/>
                </p14:nvContentPartPr>
                <p14:xfrm>
                  <a:off x="3055560" y="1793005"/>
                  <a:ext cx="146160" cy="161640"/>
                </p14:xfrm>
              </p:contentPart>
            </mc:Choice>
            <mc:Fallback xmlns="">
              <p:pic>
                <p:nvPicPr>
                  <p:cNvPr id="159" name="잉크 158">
                    <a:extLst>
                      <a:ext uri="{FF2B5EF4-FFF2-40B4-BE49-F238E27FC236}">
                        <a16:creationId xmlns:a16="http://schemas.microsoft.com/office/drawing/2014/main" id="{CA430C54-E92B-4B7F-BDAA-AB1FD5DBA05D}"/>
                      </a:ext>
                    </a:extLst>
                  </p:cNvPr>
                  <p:cNvPicPr/>
                  <p:nvPr/>
                </p:nvPicPr>
                <p:blipFill>
                  <a:blip r:embed="rId237"/>
                  <a:stretch>
                    <a:fillRect/>
                  </a:stretch>
                </p:blipFill>
                <p:spPr>
                  <a:xfrm>
                    <a:off x="3046560" y="1784365"/>
                    <a:ext cx="163800" cy="17928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160" name="잉크 159">
                    <a:extLst>
                      <a:ext uri="{FF2B5EF4-FFF2-40B4-BE49-F238E27FC236}">
                        <a16:creationId xmlns:a16="http://schemas.microsoft.com/office/drawing/2014/main" id="{3F5F9987-E71D-41D1-ACB0-6A5A31C02546}"/>
                      </a:ext>
                    </a:extLst>
                  </p14:cNvPr>
                  <p14:cNvContentPartPr/>
                  <p14:nvPr/>
                </p14:nvContentPartPr>
                <p14:xfrm>
                  <a:off x="3262920" y="1810645"/>
                  <a:ext cx="187920" cy="144720"/>
                </p14:xfrm>
              </p:contentPart>
            </mc:Choice>
            <mc:Fallback xmlns="">
              <p:pic>
                <p:nvPicPr>
                  <p:cNvPr id="160" name="잉크 159">
                    <a:extLst>
                      <a:ext uri="{FF2B5EF4-FFF2-40B4-BE49-F238E27FC236}">
                        <a16:creationId xmlns:a16="http://schemas.microsoft.com/office/drawing/2014/main" id="{3F5F9987-E71D-41D1-ACB0-6A5A31C02546}"/>
                      </a:ext>
                    </a:extLst>
                  </p:cNvPr>
                  <p:cNvPicPr/>
                  <p:nvPr/>
                </p:nvPicPr>
                <p:blipFill>
                  <a:blip r:embed="rId239"/>
                  <a:stretch>
                    <a:fillRect/>
                  </a:stretch>
                </p:blipFill>
                <p:spPr>
                  <a:xfrm>
                    <a:off x="3254280" y="1802005"/>
                    <a:ext cx="205560" cy="16236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161" name="잉크 160">
                    <a:extLst>
                      <a:ext uri="{FF2B5EF4-FFF2-40B4-BE49-F238E27FC236}">
                        <a16:creationId xmlns:a16="http://schemas.microsoft.com/office/drawing/2014/main" id="{521D60AA-83C8-4EF6-BC2F-278B77AE66D3}"/>
                      </a:ext>
                    </a:extLst>
                  </p14:cNvPr>
                  <p14:cNvContentPartPr/>
                  <p14:nvPr/>
                </p14:nvContentPartPr>
                <p14:xfrm>
                  <a:off x="3478560" y="1812805"/>
                  <a:ext cx="242280" cy="142560"/>
                </p14:xfrm>
              </p:contentPart>
            </mc:Choice>
            <mc:Fallback xmlns="">
              <p:pic>
                <p:nvPicPr>
                  <p:cNvPr id="161" name="잉크 160">
                    <a:extLst>
                      <a:ext uri="{FF2B5EF4-FFF2-40B4-BE49-F238E27FC236}">
                        <a16:creationId xmlns:a16="http://schemas.microsoft.com/office/drawing/2014/main" id="{521D60AA-83C8-4EF6-BC2F-278B77AE66D3}"/>
                      </a:ext>
                    </a:extLst>
                  </p:cNvPr>
                  <p:cNvPicPr/>
                  <p:nvPr/>
                </p:nvPicPr>
                <p:blipFill>
                  <a:blip r:embed="rId34"/>
                  <a:stretch>
                    <a:fillRect/>
                  </a:stretch>
                </p:blipFill>
                <p:spPr>
                  <a:xfrm>
                    <a:off x="3469560" y="1803805"/>
                    <a:ext cx="259920" cy="160200"/>
                  </a:xfrm>
                  <a:prstGeom prst="rect">
                    <a:avLst/>
                  </a:prstGeom>
                </p:spPr>
              </p:pic>
            </mc:Fallback>
          </mc:AlternateContent>
        </p:grpSp>
        <p:grpSp>
          <p:nvGrpSpPr>
            <p:cNvPr id="151" name="그룹 150">
              <a:extLst>
                <a:ext uri="{FF2B5EF4-FFF2-40B4-BE49-F238E27FC236}">
                  <a16:creationId xmlns:a16="http://schemas.microsoft.com/office/drawing/2014/main" id="{6F0786D7-76BC-48BC-BA79-00499D5FE338}"/>
                </a:ext>
              </a:extLst>
            </p:cNvPr>
            <p:cNvGrpSpPr/>
            <p:nvPr/>
          </p:nvGrpSpPr>
          <p:grpSpPr>
            <a:xfrm>
              <a:off x="3915600" y="1586005"/>
              <a:ext cx="666000" cy="336960"/>
              <a:chOff x="3915600" y="1586005"/>
              <a:chExt cx="666000" cy="336960"/>
            </a:xfrm>
          </p:grpSpPr>
          <mc:AlternateContent xmlns:mc="http://schemas.openxmlformats.org/markup-compatibility/2006" xmlns:p14="http://schemas.microsoft.com/office/powerpoint/2010/main">
            <mc:Choice Requires="p14">
              <p:contentPart p14:bwMode="auto" r:id="rId241">
                <p14:nvContentPartPr>
                  <p14:cNvPr id="152" name="잉크 151">
                    <a:extLst>
                      <a:ext uri="{FF2B5EF4-FFF2-40B4-BE49-F238E27FC236}">
                        <a16:creationId xmlns:a16="http://schemas.microsoft.com/office/drawing/2014/main" id="{36F49976-18AF-41E2-A74E-A5B30345F0EF}"/>
                      </a:ext>
                    </a:extLst>
                  </p14:cNvPr>
                  <p14:cNvContentPartPr/>
                  <p14:nvPr/>
                </p14:nvContentPartPr>
                <p14:xfrm>
                  <a:off x="3915600" y="1586005"/>
                  <a:ext cx="127800" cy="297360"/>
                </p14:xfrm>
              </p:contentPart>
            </mc:Choice>
            <mc:Fallback xmlns="">
              <p:pic>
                <p:nvPicPr>
                  <p:cNvPr id="152" name="잉크 151">
                    <a:extLst>
                      <a:ext uri="{FF2B5EF4-FFF2-40B4-BE49-F238E27FC236}">
                        <a16:creationId xmlns:a16="http://schemas.microsoft.com/office/drawing/2014/main" id="{36F49976-18AF-41E2-A74E-A5B30345F0EF}"/>
                      </a:ext>
                    </a:extLst>
                  </p:cNvPr>
                  <p:cNvPicPr/>
                  <p:nvPr/>
                </p:nvPicPr>
                <p:blipFill>
                  <a:blip r:embed="rId242"/>
                  <a:stretch>
                    <a:fillRect/>
                  </a:stretch>
                </p:blipFill>
                <p:spPr>
                  <a:xfrm>
                    <a:off x="3906960" y="1577365"/>
                    <a:ext cx="145440" cy="315000"/>
                  </a:xfrm>
                  <a:prstGeom prst="rect">
                    <a:avLst/>
                  </a:prstGeom>
                </p:spPr>
              </p:pic>
            </mc:Fallback>
          </mc:AlternateContent>
          <mc:AlternateContent xmlns:mc="http://schemas.openxmlformats.org/markup-compatibility/2006" xmlns:p14="http://schemas.microsoft.com/office/powerpoint/2010/main">
            <mc:Choice Requires="p14">
              <p:contentPart p14:bwMode="auto" r:id="rId243">
                <p14:nvContentPartPr>
                  <p14:cNvPr id="153" name="잉크 152">
                    <a:extLst>
                      <a:ext uri="{FF2B5EF4-FFF2-40B4-BE49-F238E27FC236}">
                        <a16:creationId xmlns:a16="http://schemas.microsoft.com/office/drawing/2014/main" id="{5ED37EF0-2DD2-475C-91FD-F86DA0089BBA}"/>
                      </a:ext>
                    </a:extLst>
                  </p14:cNvPr>
                  <p14:cNvContentPartPr/>
                  <p14:nvPr/>
                </p14:nvContentPartPr>
                <p14:xfrm>
                  <a:off x="4105680" y="1667005"/>
                  <a:ext cx="164160" cy="162360"/>
                </p14:xfrm>
              </p:contentPart>
            </mc:Choice>
            <mc:Fallback xmlns="">
              <p:pic>
                <p:nvPicPr>
                  <p:cNvPr id="153" name="잉크 152">
                    <a:extLst>
                      <a:ext uri="{FF2B5EF4-FFF2-40B4-BE49-F238E27FC236}">
                        <a16:creationId xmlns:a16="http://schemas.microsoft.com/office/drawing/2014/main" id="{5ED37EF0-2DD2-475C-91FD-F86DA0089BBA}"/>
                      </a:ext>
                    </a:extLst>
                  </p:cNvPr>
                  <p:cNvPicPr/>
                  <p:nvPr/>
                </p:nvPicPr>
                <p:blipFill>
                  <a:blip r:embed="rId244"/>
                  <a:stretch>
                    <a:fillRect/>
                  </a:stretch>
                </p:blipFill>
                <p:spPr>
                  <a:xfrm>
                    <a:off x="4096680" y="1658365"/>
                    <a:ext cx="181800" cy="180000"/>
                  </a:xfrm>
                  <a:prstGeom prst="rect">
                    <a:avLst/>
                  </a:prstGeom>
                </p:spPr>
              </p:pic>
            </mc:Fallback>
          </mc:AlternateContent>
          <mc:AlternateContent xmlns:mc="http://schemas.openxmlformats.org/markup-compatibility/2006" xmlns:p14="http://schemas.microsoft.com/office/powerpoint/2010/main">
            <mc:Choice Requires="p14">
              <p:contentPart p14:bwMode="auto" r:id="rId245">
                <p14:nvContentPartPr>
                  <p14:cNvPr id="155" name="잉크 154">
                    <a:extLst>
                      <a:ext uri="{FF2B5EF4-FFF2-40B4-BE49-F238E27FC236}">
                        <a16:creationId xmlns:a16="http://schemas.microsoft.com/office/drawing/2014/main" id="{6592DADE-CB29-4C4A-8C44-9E908BA7CFCC}"/>
                      </a:ext>
                    </a:extLst>
                  </p14:cNvPr>
                  <p14:cNvContentPartPr/>
                  <p14:nvPr/>
                </p14:nvContentPartPr>
                <p14:xfrm>
                  <a:off x="4257240" y="1676365"/>
                  <a:ext cx="108720" cy="163440"/>
                </p14:xfrm>
              </p:contentPart>
            </mc:Choice>
            <mc:Fallback xmlns="">
              <p:pic>
                <p:nvPicPr>
                  <p:cNvPr id="155" name="잉크 154">
                    <a:extLst>
                      <a:ext uri="{FF2B5EF4-FFF2-40B4-BE49-F238E27FC236}">
                        <a16:creationId xmlns:a16="http://schemas.microsoft.com/office/drawing/2014/main" id="{6592DADE-CB29-4C4A-8C44-9E908BA7CFCC}"/>
                      </a:ext>
                    </a:extLst>
                  </p:cNvPr>
                  <p:cNvPicPr/>
                  <p:nvPr/>
                </p:nvPicPr>
                <p:blipFill>
                  <a:blip r:embed="rId246"/>
                  <a:stretch>
                    <a:fillRect/>
                  </a:stretch>
                </p:blipFill>
                <p:spPr>
                  <a:xfrm>
                    <a:off x="4248600" y="1667725"/>
                    <a:ext cx="126360" cy="181080"/>
                  </a:xfrm>
                  <a:prstGeom prst="rect">
                    <a:avLst/>
                  </a:prstGeom>
                </p:spPr>
              </p:pic>
            </mc:Fallback>
          </mc:AlternateContent>
          <mc:AlternateContent xmlns:mc="http://schemas.openxmlformats.org/markup-compatibility/2006" xmlns:p14="http://schemas.microsoft.com/office/powerpoint/2010/main">
            <mc:Choice Requires="p14">
              <p:contentPart p14:bwMode="auto" r:id="rId247">
                <p14:nvContentPartPr>
                  <p14:cNvPr id="156" name="잉크 155">
                    <a:extLst>
                      <a:ext uri="{FF2B5EF4-FFF2-40B4-BE49-F238E27FC236}">
                        <a16:creationId xmlns:a16="http://schemas.microsoft.com/office/drawing/2014/main" id="{8749525D-A836-44CD-881C-5CD347BA5CB7}"/>
                      </a:ext>
                    </a:extLst>
                  </p14:cNvPr>
                  <p14:cNvContentPartPr/>
                  <p14:nvPr/>
                </p14:nvContentPartPr>
                <p14:xfrm>
                  <a:off x="4442640" y="1622365"/>
                  <a:ext cx="138960" cy="300600"/>
                </p14:xfrm>
              </p:contentPart>
            </mc:Choice>
            <mc:Fallback xmlns="">
              <p:pic>
                <p:nvPicPr>
                  <p:cNvPr id="156" name="잉크 155">
                    <a:extLst>
                      <a:ext uri="{FF2B5EF4-FFF2-40B4-BE49-F238E27FC236}">
                        <a16:creationId xmlns:a16="http://schemas.microsoft.com/office/drawing/2014/main" id="{8749525D-A836-44CD-881C-5CD347BA5CB7}"/>
                      </a:ext>
                    </a:extLst>
                  </p:cNvPr>
                  <p:cNvPicPr/>
                  <p:nvPr/>
                </p:nvPicPr>
                <p:blipFill>
                  <a:blip r:embed="rId248"/>
                  <a:stretch>
                    <a:fillRect/>
                  </a:stretch>
                </p:blipFill>
                <p:spPr>
                  <a:xfrm>
                    <a:off x="4433640" y="1613365"/>
                    <a:ext cx="156600" cy="318240"/>
                  </a:xfrm>
                  <a:prstGeom prst="rect">
                    <a:avLst/>
                  </a:prstGeom>
                </p:spPr>
              </p:pic>
            </mc:Fallback>
          </mc:AlternateContent>
        </p:grpSp>
      </p:grpSp>
    </p:spTree>
    <p:extLst>
      <p:ext uri="{BB962C8B-B14F-4D97-AF65-F5344CB8AC3E}">
        <p14:creationId xmlns:p14="http://schemas.microsoft.com/office/powerpoint/2010/main" val="43182823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4"/>
          <p:cNvSpPr txBox="1">
            <a:spLocks noGrp="1"/>
          </p:cNvSpPr>
          <p:nvPr>
            <p:ph type="title"/>
          </p:nvPr>
        </p:nvSpPr>
        <p:spPr>
          <a:xfrm>
            <a:off x="0" y="685800"/>
            <a:ext cx="12192000" cy="6669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4400"/>
              <a:buFont typeface="Spectral SemiBold"/>
              <a:buNone/>
            </a:pPr>
            <a:r>
              <a:rPr lang="en-US" sz="2800" dirty="0">
                <a:latin typeface="Playfair Display Medium"/>
                <a:ea typeface="Playfair Display Medium"/>
                <a:cs typeface="Playfair Display Medium"/>
                <a:sym typeface="Playfair Display Medium"/>
              </a:rPr>
              <a:t>Wrong Implementation</a:t>
            </a:r>
          </a:p>
        </p:txBody>
      </p:sp>
      <p:sp>
        <p:nvSpPr>
          <p:cNvPr id="107" name="Google Shape;107;p4"/>
          <p:cNvSpPr txBox="1">
            <a:spLocks noGrp="1"/>
          </p:cNvSpPr>
          <p:nvPr>
            <p:ph type="sldNum" idx="12"/>
          </p:nvPr>
        </p:nvSpPr>
        <p:spPr>
          <a:xfrm>
            <a:off x="9296400" y="6482090"/>
            <a:ext cx="2743200" cy="2616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35</a:t>
            </a:fld>
            <a:endParaRPr/>
          </a:p>
        </p:txBody>
      </p:sp>
      <p:sp>
        <p:nvSpPr>
          <p:cNvPr id="352" name="Google Shape;106;p4">
            <a:extLst>
              <a:ext uri="{FF2B5EF4-FFF2-40B4-BE49-F238E27FC236}">
                <a16:creationId xmlns:a16="http://schemas.microsoft.com/office/drawing/2014/main" id="{C886884C-D2A4-4565-ACF7-76377137DC38}"/>
              </a:ext>
            </a:extLst>
          </p:cNvPr>
          <p:cNvSpPr txBox="1">
            <a:spLocks noGrp="1"/>
          </p:cNvSpPr>
          <p:nvPr>
            <p:ph type="body" idx="1"/>
          </p:nvPr>
        </p:nvSpPr>
        <p:spPr>
          <a:xfrm>
            <a:off x="419100" y="1504588"/>
            <a:ext cx="3175501" cy="555121"/>
          </a:xfrm>
          <a:prstGeom prst="rect">
            <a:avLst/>
          </a:prstGeom>
          <a:noFill/>
          <a:ln>
            <a:noFill/>
          </a:ln>
        </p:spPr>
        <p:txBody>
          <a:bodyPr spcFirstLastPara="1" wrap="square" lIns="91425" tIns="45700" rIns="91425" bIns="45700" anchor="t" anchorCtr="0">
            <a:noAutofit/>
          </a:bodyPr>
          <a:lstStyle/>
          <a:p>
            <a:pPr indent="-368300">
              <a:buSzPts val="2200"/>
              <a:buFont typeface="Arial" panose="020B0604020202020204" pitchFamily="34" charset="0"/>
              <a:buChar char="•"/>
            </a:pPr>
            <a:r>
              <a:rPr lang="en-US" sz="2200" dirty="0"/>
              <a:t>High-Drop (wrong)</a:t>
            </a:r>
          </a:p>
        </p:txBody>
      </p:sp>
      <p:grpSp>
        <p:nvGrpSpPr>
          <p:cNvPr id="145" name="그룹 144">
            <a:extLst>
              <a:ext uri="{FF2B5EF4-FFF2-40B4-BE49-F238E27FC236}">
                <a16:creationId xmlns:a16="http://schemas.microsoft.com/office/drawing/2014/main" id="{15FEA3C7-65B0-40F9-AEF6-E0B29C660242}"/>
              </a:ext>
            </a:extLst>
          </p:cNvPr>
          <p:cNvGrpSpPr/>
          <p:nvPr/>
        </p:nvGrpSpPr>
        <p:grpSpPr>
          <a:xfrm>
            <a:off x="886504" y="3370512"/>
            <a:ext cx="3406680" cy="2643840"/>
            <a:chOff x="8004480" y="2635405"/>
            <a:chExt cx="3406680" cy="2643840"/>
          </a:xfrm>
        </p:grpSpPr>
        <mc:AlternateContent xmlns:mc="http://schemas.openxmlformats.org/markup-compatibility/2006" xmlns:p14="http://schemas.microsoft.com/office/powerpoint/2010/main">
          <mc:Choice Requires="p14">
            <p:contentPart p14:bwMode="auto" r:id="rId3">
              <p14:nvContentPartPr>
                <p14:cNvPr id="142" name="잉크 141">
                  <a:extLst>
                    <a:ext uri="{FF2B5EF4-FFF2-40B4-BE49-F238E27FC236}">
                      <a16:creationId xmlns:a16="http://schemas.microsoft.com/office/drawing/2014/main" id="{C25999DC-6EEF-4DFA-AB0F-E0DE570A78DC}"/>
                    </a:ext>
                  </a:extLst>
                </p14:cNvPr>
                <p14:cNvContentPartPr/>
                <p14:nvPr/>
              </p14:nvContentPartPr>
              <p14:xfrm>
                <a:off x="8004480" y="2635405"/>
                <a:ext cx="73440" cy="2643840"/>
              </p14:xfrm>
            </p:contentPart>
          </mc:Choice>
          <mc:Fallback xmlns="">
            <p:pic>
              <p:nvPicPr>
                <p:cNvPr id="142" name="잉크 141">
                  <a:extLst>
                    <a:ext uri="{FF2B5EF4-FFF2-40B4-BE49-F238E27FC236}">
                      <a16:creationId xmlns:a16="http://schemas.microsoft.com/office/drawing/2014/main" id="{C25999DC-6EEF-4DFA-AB0F-E0DE570A78DC}"/>
                    </a:ext>
                  </a:extLst>
                </p:cNvPr>
                <p:cNvPicPr/>
                <p:nvPr/>
              </p:nvPicPr>
              <p:blipFill>
                <a:blip r:embed="rId4"/>
                <a:stretch>
                  <a:fillRect/>
                </a:stretch>
              </p:blipFill>
              <p:spPr>
                <a:xfrm>
                  <a:off x="7995480" y="2626405"/>
                  <a:ext cx="91080" cy="26614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43" name="잉크 142">
                  <a:extLst>
                    <a:ext uri="{FF2B5EF4-FFF2-40B4-BE49-F238E27FC236}">
                      <a16:creationId xmlns:a16="http://schemas.microsoft.com/office/drawing/2014/main" id="{B581610E-29D9-4874-B1D2-B5A105B9D35B}"/>
                    </a:ext>
                  </a:extLst>
                </p14:cNvPr>
                <p14:cNvContentPartPr/>
                <p14:nvPr/>
              </p14:nvContentPartPr>
              <p14:xfrm>
                <a:off x="8014200" y="3872005"/>
                <a:ext cx="3396960" cy="63360"/>
              </p14:xfrm>
            </p:contentPart>
          </mc:Choice>
          <mc:Fallback xmlns="">
            <p:pic>
              <p:nvPicPr>
                <p:cNvPr id="143" name="잉크 142">
                  <a:extLst>
                    <a:ext uri="{FF2B5EF4-FFF2-40B4-BE49-F238E27FC236}">
                      <a16:creationId xmlns:a16="http://schemas.microsoft.com/office/drawing/2014/main" id="{B581610E-29D9-4874-B1D2-B5A105B9D35B}"/>
                    </a:ext>
                  </a:extLst>
                </p:cNvPr>
                <p:cNvPicPr/>
                <p:nvPr/>
              </p:nvPicPr>
              <p:blipFill>
                <a:blip r:embed="rId6"/>
                <a:stretch>
                  <a:fillRect/>
                </a:stretch>
              </p:blipFill>
              <p:spPr>
                <a:xfrm>
                  <a:off x="8005560" y="3863005"/>
                  <a:ext cx="3414600" cy="81000"/>
                </a:xfrm>
                <a:prstGeom prst="rect">
                  <a:avLst/>
                </a:prstGeom>
              </p:spPr>
            </p:pic>
          </mc:Fallback>
        </mc:AlternateContent>
      </p:grpSp>
      <p:grpSp>
        <p:nvGrpSpPr>
          <p:cNvPr id="365" name="그룹 364">
            <a:extLst>
              <a:ext uri="{FF2B5EF4-FFF2-40B4-BE49-F238E27FC236}">
                <a16:creationId xmlns:a16="http://schemas.microsoft.com/office/drawing/2014/main" id="{EAA19CA0-A8F9-482C-8E19-7BB7AC87055E}"/>
              </a:ext>
            </a:extLst>
          </p:cNvPr>
          <p:cNvGrpSpPr/>
          <p:nvPr/>
        </p:nvGrpSpPr>
        <p:grpSpPr>
          <a:xfrm>
            <a:off x="1734132" y="2619839"/>
            <a:ext cx="1995305" cy="398279"/>
            <a:chOff x="8576520" y="1631005"/>
            <a:chExt cx="2478960" cy="624600"/>
          </a:xfrm>
        </p:grpSpPr>
        <mc:AlternateContent xmlns:mc="http://schemas.openxmlformats.org/markup-compatibility/2006" xmlns:p14="http://schemas.microsoft.com/office/powerpoint/2010/main">
          <mc:Choice Requires="p14">
            <p:contentPart p14:bwMode="auto" r:id="rId7">
              <p14:nvContentPartPr>
                <p14:cNvPr id="154" name="잉크 153">
                  <a:extLst>
                    <a:ext uri="{FF2B5EF4-FFF2-40B4-BE49-F238E27FC236}">
                      <a16:creationId xmlns:a16="http://schemas.microsoft.com/office/drawing/2014/main" id="{3128DA07-14E4-4CA7-A1E0-93A0F4371C20}"/>
                    </a:ext>
                  </a:extLst>
                </p14:cNvPr>
                <p14:cNvContentPartPr/>
                <p14:nvPr/>
              </p14:nvContentPartPr>
              <p14:xfrm>
                <a:off x="9404160" y="1882645"/>
                <a:ext cx="187200" cy="360"/>
              </p14:xfrm>
            </p:contentPart>
          </mc:Choice>
          <mc:Fallback xmlns="">
            <p:pic>
              <p:nvPicPr>
                <p:cNvPr id="154" name="잉크 153">
                  <a:extLst>
                    <a:ext uri="{FF2B5EF4-FFF2-40B4-BE49-F238E27FC236}">
                      <a16:creationId xmlns:a16="http://schemas.microsoft.com/office/drawing/2014/main" id="{3128DA07-14E4-4CA7-A1E0-93A0F4371C20}"/>
                    </a:ext>
                  </a:extLst>
                </p:cNvPr>
                <p:cNvPicPr/>
                <p:nvPr/>
              </p:nvPicPr>
              <p:blipFill>
                <a:blip r:embed="rId8"/>
                <a:stretch>
                  <a:fillRect/>
                </a:stretch>
              </p:blipFill>
              <p:spPr>
                <a:xfrm>
                  <a:off x="9392991" y="1873645"/>
                  <a:ext cx="209092"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353" name="잉크 352">
                  <a:extLst>
                    <a:ext uri="{FF2B5EF4-FFF2-40B4-BE49-F238E27FC236}">
                      <a16:creationId xmlns:a16="http://schemas.microsoft.com/office/drawing/2014/main" id="{EF676DAB-A461-4313-A096-5648CE00E20F}"/>
                    </a:ext>
                  </a:extLst>
                </p14:cNvPr>
                <p14:cNvContentPartPr/>
                <p14:nvPr/>
              </p14:nvContentPartPr>
              <p14:xfrm>
                <a:off x="9779640" y="1730005"/>
                <a:ext cx="100080" cy="378000"/>
              </p14:xfrm>
            </p:contentPart>
          </mc:Choice>
          <mc:Fallback xmlns="">
            <p:pic>
              <p:nvPicPr>
                <p:cNvPr id="353" name="잉크 352">
                  <a:extLst>
                    <a:ext uri="{FF2B5EF4-FFF2-40B4-BE49-F238E27FC236}">
                      <a16:creationId xmlns:a16="http://schemas.microsoft.com/office/drawing/2014/main" id="{EF676DAB-A461-4313-A096-5648CE00E20F}"/>
                    </a:ext>
                  </a:extLst>
                </p:cNvPr>
                <p:cNvPicPr/>
                <p:nvPr/>
              </p:nvPicPr>
              <p:blipFill>
                <a:blip r:embed="rId10"/>
                <a:stretch>
                  <a:fillRect/>
                </a:stretch>
              </p:blipFill>
              <p:spPr>
                <a:xfrm>
                  <a:off x="9768470" y="1715901"/>
                  <a:ext cx="121973" cy="405645"/>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354" name="잉크 353">
                  <a:extLst>
                    <a:ext uri="{FF2B5EF4-FFF2-40B4-BE49-F238E27FC236}">
                      <a16:creationId xmlns:a16="http://schemas.microsoft.com/office/drawing/2014/main" id="{4C64FF21-854C-421F-A50B-4A8A6A2EAA71}"/>
                    </a:ext>
                  </a:extLst>
                </p14:cNvPr>
                <p14:cNvContentPartPr/>
                <p14:nvPr/>
              </p14:nvContentPartPr>
              <p14:xfrm>
                <a:off x="10030920" y="1837645"/>
                <a:ext cx="9720" cy="187560"/>
              </p14:xfrm>
            </p:contentPart>
          </mc:Choice>
          <mc:Fallback xmlns="">
            <p:pic>
              <p:nvPicPr>
                <p:cNvPr id="354" name="잉크 353">
                  <a:extLst>
                    <a:ext uri="{FF2B5EF4-FFF2-40B4-BE49-F238E27FC236}">
                      <a16:creationId xmlns:a16="http://schemas.microsoft.com/office/drawing/2014/main" id="{4C64FF21-854C-421F-A50B-4A8A6A2EAA71}"/>
                    </a:ext>
                  </a:extLst>
                </p:cNvPr>
                <p:cNvPicPr/>
                <p:nvPr/>
              </p:nvPicPr>
              <p:blipFill>
                <a:blip r:embed="rId12"/>
                <a:stretch>
                  <a:fillRect/>
                </a:stretch>
              </p:blipFill>
              <p:spPr>
                <a:xfrm>
                  <a:off x="10019875" y="1824127"/>
                  <a:ext cx="31369" cy="215159"/>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355" name="잉크 354">
                  <a:extLst>
                    <a:ext uri="{FF2B5EF4-FFF2-40B4-BE49-F238E27FC236}">
                      <a16:creationId xmlns:a16="http://schemas.microsoft.com/office/drawing/2014/main" id="{253F2E0C-6156-47A3-9AE6-5897773DE59F}"/>
                    </a:ext>
                  </a:extLst>
                </p14:cNvPr>
                <p14:cNvContentPartPr/>
                <p14:nvPr/>
              </p14:nvContentPartPr>
              <p14:xfrm>
                <a:off x="10174560" y="1909645"/>
                <a:ext cx="151920" cy="360"/>
              </p14:xfrm>
            </p:contentPart>
          </mc:Choice>
          <mc:Fallback xmlns="">
            <p:pic>
              <p:nvPicPr>
                <p:cNvPr id="355" name="잉크 354">
                  <a:extLst>
                    <a:ext uri="{FF2B5EF4-FFF2-40B4-BE49-F238E27FC236}">
                      <a16:creationId xmlns:a16="http://schemas.microsoft.com/office/drawing/2014/main" id="{253F2E0C-6156-47A3-9AE6-5897773DE59F}"/>
                    </a:ext>
                  </a:extLst>
                </p:cNvPr>
                <p:cNvPicPr/>
                <p:nvPr/>
              </p:nvPicPr>
              <p:blipFill>
                <a:blip r:embed="rId14"/>
                <a:stretch>
                  <a:fillRect/>
                </a:stretch>
              </p:blipFill>
              <p:spPr>
                <a:xfrm>
                  <a:off x="10163389" y="1900645"/>
                  <a:ext cx="173814"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357" name="잉크 356">
                  <a:extLst>
                    <a:ext uri="{FF2B5EF4-FFF2-40B4-BE49-F238E27FC236}">
                      <a16:creationId xmlns:a16="http://schemas.microsoft.com/office/drawing/2014/main" id="{A37CA43F-F94B-441B-A709-CE932561FFBB}"/>
                    </a:ext>
                  </a:extLst>
                </p14:cNvPr>
                <p14:cNvContentPartPr/>
                <p14:nvPr/>
              </p14:nvContentPartPr>
              <p14:xfrm>
                <a:off x="10451760" y="1843765"/>
                <a:ext cx="143640" cy="183240"/>
              </p14:xfrm>
            </p:contentPart>
          </mc:Choice>
          <mc:Fallback xmlns="">
            <p:pic>
              <p:nvPicPr>
                <p:cNvPr id="357" name="잉크 356">
                  <a:extLst>
                    <a:ext uri="{FF2B5EF4-FFF2-40B4-BE49-F238E27FC236}">
                      <a16:creationId xmlns:a16="http://schemas.microsoft.com/office/drawing/2014/main" id="{A37CA43F-F94B-441B-A709-CE932561FFBB}"/>
                    </a:ext>
                  </a:extLst>
                </p:cNvPr>
                <p:cNvPicPr/>
                <p:nvPr/>
              </p:nvPicPr>
              <p:blipFill>
                <a:blip r:embed="rId16"/>
                <a:stretch>
                  <a:fillRect/>
                </a:stretch>
              </p:blipFill>
              <p:spPr>
                <a:xfrm>
                  <a:off x="10440608" y="1829670"/>
                  <a:ext cx="165498" cy="210867"/>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358" name="잉크 357">
                  <a:extLst>
                    <a:ext uri="{FF2B5EF4-FFF2-40B4-BE49-F238E27FC236}">
                      <a16:creationId xmlns:a16="http://schemas.microsoft.com/office/drawing/2014/main" id="{7516EEC6-4D53-4401-A674-7D4C620D1705}"/>
                    </a:ext>
                  </a:extLst>
                </p14:cNvPr>
                <p14:cNvContentPartPr/>
                <p14:nvPr/>
              </p14:nvContentPartPr>
              <p14:xfrm>
                <a:off x="10676760" y="1739005"/>
                <a:ext cx="101520" cy="366840"/>
              </p14:xfrm>
            </p:contentPart>
          </mc:Choice>
          <mc:Fallback xmlns="">
            <p:pic>
              <p:nvPicPr>
                <p:cNvPr id="358" name="잉크 357">
                  <a:extLst>
                    <a:ext uri="{FF2B5EF4-FFF2-40B4-BE49-F238E27FC236}">
                      <a16:creationId xmlns:a16="http://schemas.microsoft.com/office/drawing/2014/main" id="{7516EEC6-4D53-4401-A674-7D4C620D1705}"/>
                    </a:ext>
                  </a:extLst>
                </p:cNvPr>
                <p:cNvPicPr/>
                <p:nvPr/>
              </p:nvPicPr>
              <p:blipFill>
                <a:blip r:embed="rId18"/>
                <a:stretch>
                  <a:fillRect/>
                </a:stretch>
              </p:blipFill>
              <p:spPr>
                <a:xfrm>
                  <a:off x="10665579" y="1724896"/>
                  <a:ext cx="123434" cy="394494"/>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362" name="잉크 361">
                  <a:extLst>
                    <a:ext uri="{FF2B5EF4-FFF2-40B4-BE49-F238E27FC236}">
                      <a16:creationId xmlns:a16="http://schemas.microsoft.com/office/drawing/2014/main" id="{36122FC6-DD17-4744-84F9-E59537F0E1EA}"/>
                    </a:ext>
                  </a:extLst>
                </p14:cNvPr>
                <p14:cNvContentPartPr/>
                <p14:nvPr/>
              </p14:nvContentPartPr>
              <p14:xfrm>
                <a:off x="10880880" y="1685365"/>
                <a:ext cx="174600" cy="570240"/>
              </p14:xfrm>
            </p:contentPart>
          </mc:Choice>
          <mc:Fallback xmlns="">
            <p:pic>
              <p:nvPicPr>
                <p:cNvPr id="362" name="잉크 361">
                  <a:extLst>
                    <a:ext uri="{FF2B5EF4-FFF2-40B4-BE49-F238E27FC236}">
                      <a16:creationId xmlns:a16="http://schemas.microsoft.com/office/drawing/2014/main" id="{36122FC6-DD17-4744-84F9-E59537F0E1EA}"/>
                    </a:ext>
                  </a:extLst>
                </p:cNvPr>
                <p:cNvPicPr/>
                <p:nvPr/>
              </p:nvPicPr>
              <p:blipFill>
                <a:blip r:embed="rId20"/>
                <a:stretch>
                  <a:fillRect/>
                </a:stretch>
              </p:blipFill>
              <p:spPr>
                <a:xfrm>
                  <a:off x="10870163" y="1671250"/>
                  <a:ext cx="196481" cy="597905"/>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46" name="잉크 145">
                  <a:extLst>
                    <a:ext uri="{FF2B5EF4-FFF2-40B4-BE49-F238E27FC236}">
                      <a16:creationId xmlns:a16="http://schemas.microsoft.com/office/drawing/2014/main" id="{60416A2D-0412-4CF5-9FF2-EC131068CFE2}"/>
                    </a:ext>
                  </a:extLst>
                </p14:cNvPr>
                <p14:cNvContentPartPr/>
                <p14:nvPr/>
              </p14:nvContentPartPr>
              <p14:xfrm>
                <a:off x="8829960" y="1800925"/>
                <a:ext cx="217080" cy="207360"/>
              </p14:xfrm>
            </p:contentPart>
          </mc:Choice>
          <mc:Fallback xmlns="">
            <p:pic>
              <p:nvPicPr>
                <p:cNvPr id="146" name="잉크 145">
                  <a:extLst>
                    <a:ext uri="{FF2B5EF4-FFF2-40B4-BE49-F238E27FC236}">
                      <a16:creationId xmlns:a16="http://schemas.microsoft.com/office/drawing/2014/main" id="{60416A2D-0412-4CF5-9FF2-EC131068CFE2}"/>
                    </a:ext>
                  </a:extLst>
                </p:cNvPr>
                <p:cNvPicPr/>
                <p:nvPr/>
              </p:nvPicPr>
              <p:blipFill>
                <a:blip r:embed="rId22"/>
                <a:stretch>
                  <a:fillRect/>
                </a:stretch>
              </p:blipFill>
              <p:spPr>
                <a:xfrm>
                  <a:off x="8819240" y="1787402"/>
                  <a:ext cx="238967" cy="23497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47" name="잉크 146">
                  <a:extLst>
                    <a:ext uri="{FF2B5EF4-FFF2-40B4-BE49-F238E27FC236}">
                      <a16:creationId xmlns:a16="http://schemas.microsoft.com/office/drawing/2014/main" id="{D554808F-4F29-4EB6-BD9F-2EDD4E690E05}"/>
                    </a:ext>
                  </a:extLst>
                </p14:cNvPr>
                <p14:cNvContentPartPr/>
                <p14:nvPr/>
              </p14:nvContentPartPr>
              <p14:xfrm>
                <a:off x="9044160" y="1783645"/>
                <a:ext cx="135720" cy="180360"/>
              </p14:xfrm>
            </p:contentPart>
          </mc:Choice>
          <mc:Fallback xmlns="">
            <p:pic>
              <p:nvPicPr>
                <p:cNvPr id="147" name="잉크 146">
                  <a:extLst>
                    <a:ext uri="{FF2B5EF4-FFF2-40B4-BE49-F238E27FC236}">
                      <a16:creationId xmlns:a16="http://schemas.microsoft.com/office/drawing/2014/main" id="{D554808F-4F29-4EB6-BD9F-2EDD4E690E05}"/>
                    </a:ext>
                  </a:extLst>
                </p:cNvPr>
                <p:cNvPicPr/>
                <p:nvPr/>
              </p:nvPicPr>
              <p:blipFill>
                <a:blip r:embed="rId24"/>
                <a:stretch>
                  <a:fillRect/>
                </a:stretch>
              </p:blipFill>
              <p:spPr>
                <a:xfrm>
                  <a:off x="9033445" y="1769554"/>
                  <a:ext cx="157596" cy="207978"/>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363" name="잉크 362">
                  <a:extLst>
                    <a:ext uri="{FF2B5EF4-FFF2-40B4-BE49-F238E27FC236}">
                      <a16:creationId xmlns:a16="http://schemas.microsoft.com/office/drawing/2014/main" id="{8534CBB8-9776-4734-9493-3F9591CA10FA}"/>
                    </a:ext>
                  </a:extLst>
                </p14:cNvPr>
                <p14:cNvContentPartPr/>
                <p14:nvPr/>
              </p14:nvContentPartPr>
              <p14:xfrm>
                <a:off x="8576520" y="1631005"/>
                <a:ext cx="191160" cy="608760"/>
              </p14:xfrm>
            </p:contentPart>
          </mc:Choice>
          <mc:Fallback xmlns="">
            <p:pic>
              <p:nvPicPr>
                <p:cNvPr id="363" name="잉크 362">
                  <a:extLst>
                    <a:ext uri="{FF2B5EF4-FFF2-40B4-BE49-F238E27FC236}">
                      <a16:creationId xmlns:a16="http://schemas.microsoft.com/office/drawing/2014/main" id="{8534CBB8-9776-4734-9493-3F9591CA10FA}"/>
                    </a:ext>
                  </a:extLst>
                </p:cNvPr>
                <p:cNvPicPr/>
                <p:nvPr/>
              </p:nvPicPr>
              <p:blipFill>
                <a:blip r:embed="rId26"/>
                <a:stretch>
                  <a:fillRect/>
                </a:stretch>
              </p:blipFill>
              <p:spPr>
                <a:xfrm>
                  <a:off x="8565328" y="1617464"/>
                  <a:ext cx="213096" cy="636405"/>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7">
            <p14:nvContentPartPr>
              <p14:cNvPr id="11" name="잉크 10">
                <a:extLst>
                  <a:ext uri="{FF2B5EF4-FFF2-40B4-BE49-F238E27FC236}">
                    <a16:creationId xmlns:a16="http://schemas.microsoft.com/office/drawing/2014/main" id="{DBE35149-757A-41F7-8526-DC72A2E29D8B}"/>
                  </a:ext>
                </a:extLst>
              </p14:cNvPr>
              <p14:cNvContentPartPr/>
              <p14:nvPr/>
            </p14:nvContentPartPr>
            <p14:xfrm>
              <a:off x="1245840" y="2779045"/>
              <a:ext cx="223560" cy="18360"/>
            </p14:xfrm>
          </p:contentPart>
        </mc:Choice>
        <mc:Fallback xmlns="">
          <p:pic>
            <p:nvPicPr>
              <p:cNvPr id="11" name="잉크 10">
                <a:extLst>
                  <a:ext uri="{FF2B5EF4-FFF2-40B4-BE49-F238E27FC236}">
                    <a16:creationId xmlns:a16="http://schemas.microsoft.com/office/drawing/2014/main" id="{DBE35149-757A-41F7-8526-DC72A2E29D8B}"/>
                  </a:ext>
                </a:extLst>
              </p:cNvPr>
              <p:cNvPicPr/>
              <p:nvPr/>
            </p:nvPicPr>
            <p:blipFill>
              <a:blip r:embed="rId28"/>
              <a:stretch>
                <a:fillRect/>
              </a:stretch>
            </p:blipFill>
            <p:spPr>
              <a:xfrm>
                <a:off x="1237200" y="2770405"/>
                <a:ext cx="2412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12" name="잉크 11">
                <a:extLst>
                  <a:ext uri="{FF2B5EF4-FFF2-40B4-BE49-F238E27FC236}">
                    <a16:creationId xmlns:a16="http://schemas.microsoft.com/office/drawing/2014/main" id="{080520D9-BE17-410D-A2F4-0FA1D2B75839}"/>
                  </a:ext>
                </a:extLst>
              </p14:cNvPr>
              <p14:cNvContentPartPr/>
              <p14:nvPr/>
            </p14:nvContentPartPr>
            <p14:xfrm>
              <a:off x="2079240" y="4661485"/>
              <a:ext cx="290520" cy="505080"/>
            </p14:xfrm>
          </p:contentPart>
        </mc:Choice>
        <mc:Fallback xmlns="">
          <p:pic>
            <p:nvPicPr>
              <p:cNvPr id="12" name="잉크 11">
                <a:extLst>
                  <a:ext uri="{FF2B5EF4-FFF2-40B4-BE49-F238E27FC236}">
                    <a16:creationId xmlns:a16="http://schemas.microsoft.com/office/drawing/2014/main" id="{080520D9-BE17-410D-A2F4-0FA1D2B75839}"/>
                  </a:ext>
                </a:extLst>
              </p:cNvPr>
              <p:cNvPicPr/>
              <p:nvPr/>
            </p:nvPicPr>
            <p:blipFill>
              <a:blip r:embed="rId30"/>
              <a:stretch>
                <a:fillRect/>
              </a:stretch>
            </p:blipFill>
            <p:spPr>
              <a:xfrm>
                <a:off x="2070240" y="4652845"/>
                <a:ext cx="308160" cy="5227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13" name="잉크 12">
                <a:extLst>
                  <a:ext uri="{FF2B5EF4-FFF2-40B4-BE49-F238E27FC236}">
                    <a16:creationId xmlns:a16="http://schemas.microsoft.com/office/drawing/2014/main" id="{13588606-263A-4851-B8F1-C9406374E127}"/>
                  </a:ext>
                </a:extLst>
              </p14:cNvPr>
              <p14:cNvContentPartPr/>
              <p14:nvPr/>
            </p14:nvContentPartPr>
            <p14:xfrm>
              <a:off x="2741640" y="4525405"/>
              <a:ext cx="264240" cy="81720"/>
            </p14:xfrm>
          </p:contentPart>
        </mc:Choice>
        <mc:Fallback xmlns="">
          <p:pic>
            <p:nvPicPr>
              <p:cNvPr id="13" name="잉크 12">
                <a:extLst>
                  <a:ext uri="{FF2B5EF4-FFF2-40B4-BE49-F238E27FC236}">
                    <a16:creationId xmlns:a16="http://schemas.microsoft.com/office/drawing/2014/main" id="{13588606-263A-4851-B8F1-C9406374E127}"/>
                  </a:ext>
                </a:extLst>
              </p:cNvPr>
              <p:cNvPicPr/>
              <p:nvPr/>
            </p:nvPicPr>
            <p:blipFill>
              <a:blip r:embed="rId32"/>
              <a:stretch>
                <a:fillRect/>
              </a:stretch>
            </p:blipFill>
            <p:spPr>
              <a:xfrm>
                <a:off x="2733000" y="4516405"/>
                <a:ext cx="281880" cy="9936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14" name="잉크 13">
                <a:extLst>
                  <a:ext uri="{FF2B5EF4-FFF2-40B4-BE49-F238E27FC236}">
                    <a16:creationId xmlns:a16="http://schemas.microsoft.com/office/drawing/2014/main" id="{F6456993-91D4-425C-A4DD-2AFD7D59D399}"/>
                  </a:ext>
                </a:extLst>
              </p14:cNvPr>
              <p14:cNvContentPartPr/>
              <p14:nvPr/>
            </p14:nvContentPartPr>
            <p14:xfrm>
              <a:off x="3387480" y="4363765"/>
              <a:ext cx="315720" cy="252360"/>
            </p14:xfrm>
          </p:contentPart>
        </mc:Choice>
        <mc:Fallback xmlns="">
          <p:pic>
            <p:nvPicPr>
              <p:cNvPr id="14" name="잉크 13">
                <a:extLst>
                  <a:ext uri="{FF2B5EF4-FFF2-40B4-BE49-F238E27FC236}">
                    <a16:creationId xmlns:a16="http://schemas.microsoft.com/office/drawing/2014/main" id="{F6456993-91D4-425C-A4DD-2AFD7D59D399}"/>
                  </a:ext>
                </a:extLst>
              </p:cNvPr>
              <p:cNvPicPr/>
              <p:nvPr/>
            </p:nvPicPr>
            <p:blipFill>
              <a:blip r:embed="rId34"/>
              <a:stretch>
                <a:fillRect/>
              </a:stretch>
            </p:blipFill>
            <p:spPr>
              <a:xfrm>
                <a:off x="3378480" y="4354765"/>
                <a:ext cx="333360" cy="2700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15" name="잉크 14">
                <a:extLst>
                  <a:ext uri="{FF2B5EF4-FFF2-40B4-BE49-F238E27FC236}">
                    <a16:creationId xmlns:a16="http://schemas.microsoft.com/office/drawing/2014/main" id="{01421D2C-5D2E-48AC-8C69-3CAEAF9EA633}"/>
                  </a:ext>
                </a:extLst>
              </p14:cNvPr>
              <p14:cNvContentPartPr/>
              <p14:nvPr/>
            </p14:nvContentPartPr>
            <p14:xfrm>
              <a:off x="1325760" y="4651405"/>
              <a:ext cx="295200" cy="138600"/>
            </p14:xfrm>
          </p:contentPart>
        </mc:Choice>
        <mc:Fallback xmlns="">
          <p:pic>
            <p:nvPicPr>
              <p:cNvPr id="15" name="잉크 14">
                <a:extLst>
                  <a:ext uri="{FF2B5EF4-FFF2-40B4-BE49-F238E27FC236}">
                    <a16:creationId xmlns:a16="http://schemas.microsoft.com/office/drawing/2014/main" id="{01421D2C-5D2E-48AC-8C69-3CAEAF9EA633}"/>
                  </a:ext>
                </a:extLst>
              </p:cNvPr>
              <p:cNvPicPr/>
              <p:nvPr/>
            </p:nvPicPr>
            <p:blipFill>
              <a:blip r:embed="rId36"/>
              <a:stretch>
                <a:fillRect/>
              </a:stretch>
            </p:blipFill>
            <p:spPr>
              <a:xfrm>
                <a:off x="1317120" y="4642765"/>
                <a:ext cx="312840" cy="156240"/>
              </a:xfrm>
              <a:prstGeom prst="rect">
                <a:avLst/>
              </a:prstGeom>
            </p:spPr>
          </p:pic>
        </mc:Fallback>
      </mc:AlternateContent>
      <p:grpSp>
        <p:nvGrpSpPr>
          <p:cNvPr id="155" name="그룹 154">
            <a:extLst>
              <a:ext uri="{FF2B5EF4-FFF2-40B4-BE49-F238E27FC236}">
                <a16:creationId xmlns:a16="http://schemas.microsoft.com/office/drawing/2014/main" id="{0CA8C984-7401-48E0-9E94-F8306329EC85}"/>
              </a:ext>
            </a:extLst>
          </p:cNvPr>
          <p:cNvGrpSpPr/>
          <p:nvPr/>
        </p:nvGrpSpPr>
        <p:grpSpPr>
          <a:xfrm>
            <a:off x="6534268" y="3203485"/>
            <a:ext cx="3406680" cy="2643840"/>
            <a:chOff x="8004480" y="2635405"/>
            <a:chExt cx="3406680" cy="2643840"/>
          </a:xfrm>
        </p:grpSpPr>
        <mc:AlternateContent xmlns:mc="http://schemas.openxmlformats.org/markup-compatibility/2006" xmlns:p14="http://schemas.microsoft.com/office/powerpoint/2010/main">
          <mc:Choice Requires="p14">
            <p:contentPart p14:bwMode="auto" r:id="rId37">
              <p14:nvContentPartPr>
                <p14:cNvPr id="156" name="잉크 155">
                  <a:extLst>
                    <a:ext uri="{FF2B5EF4-FFF2-40B4-BE49-F238E27FC236}">
                      <a16:creationId xmlns:a16="http://schemas.microsoft.com/office/drawing/2014/main" id="{73566793-7E86-44D8-8BD2-F18B0A941C7E}"/>
                    </a:ext>
                  </a:extLst>
                </p14:cNvPr>
                <p14:cNvContentPartPr/>
                <p14:nvPr/>
              </p14:nvContentPartPr>
              <p14:xfrm>
                <a:off x="8004480" y="2635405"/>
                <a:ext cx="73440" cy="2643840"/>
              </p14:xfrm>
            </p:contentPart>
          </mc:Choice>
          <mc:Fallback xmlns="">
            <p:pic>
              <p:nvPicPr>
                <p:cNvPr id="156" name="잉크 155">
                  <a:extLst>
                    <a:ext uri="{FF2B5EF4-FFF2-40B4-BE49-F238E27FC236}">
                      <a16:creationId xmlns:a16="http://schemas.microsoft.com/office/drawing/2014/main" id="{73566793-7E86-44D8-8BD2-F18B0A941C7E}"/>
                    </a:ext>
                  </a:extLst>
                </p:cNvPr>
                <p:cNvPicPr/>
                <p:nvPr/>
              </p:nvPicPr>
              <p:blipFill>
                <a:blip r:embed="rId4"/>
                <a:stretch>
                  <a:fillRect/>
                </a:stretch>
              </p:blipFill>
              <p:spPr>
                <a:xfrm>
                  <a:off x="7995480" y="2626405"/>
                  <a:ext cx="91080" cy="266148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157" name="잉크 156">
                  <a:extLst>
                    <a:ext uri="{FF2B5EF4-FFF2-40B4-BE49-F238E27FC236}">
                      <a16:creationId xmlns:a16="http://schemas.microsoft.com/office/drawing/2014/main" id="{42E2C358-0658-4853-A61B-EA8DCE73632B}"/>
                    </a:ext>
                  </a:extLst>
                </p14:cNvPr>
                <p14:cNvContentPartPr/>
                <p14:nvPr/>
              </p14:nvContentPartPr>
              <p14:xfrm>
                <a:off x="8014200" y="3872005"/>
                <a:ext cx="3396960" cy="63360"/>
              </p14:xfrm>
            </p:contentPart>
          </mc:Choice>
          <mc:Fallback xmlns="">
            <p:pic>
              <p:nvPicPr>
                <p:cNvPr id="157" name="잉크 156">
                  <a:extLst>
                    <a:ext uri="{FF2B5EF4-FFF2-40B4-BE49-F238E27FC236}">
                      <a16:creationId xmlns:a16="http://schemas.microsoft.com/office/drawing/2014/main" id="{42E2C358-0658-4853-A61B-EA8DCE73632B}"/>
                    </a:ext>
                  </a:extLst>
                </p:cNvPr>
                <p:cNvPicPr/>
                <p:nvPr/>
              </p:nvPicPr>
              <p:blipFill>
                <a:blip r:embed="rId6"/>
                <a:stretch>
                  <a:fillRect/>
                </a:stretch>
              </p:blipFill>
              <p:spPr>
                <a:xfrm>
                  <a:off x="8005560" y="3863005"/>
                  <a:ext cx="3414600" cy="81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9">
            <p14:nvContentPartPr>
              <p14:cNvPr id="172" name="잉크 171">
                <a:extLst>
                  <a:ext uri="{FF2B5EF4-FFF2-40B4-BE49-F238E27FC236}">
                    <a16:creationId xmlns:a16="http://schemas.microsoft.com/office/drawing/2014/main" id="{E00F4CA4-E2A9-4E75-B259-982CC047A4FE}"/>
                  </a:ext>
                </a:extLst>
              </p14:cNvPr>
              <p14:cNvContentPartPr/>
              <p14:nvPr/>
            </p14:nvContentPartPr>
            <p14:xfrm>
              <a:off x="8389404" y="4358378"/>
              <a:ext cx="264240" cy="81720"/>
            </p14:xfrm>
          </p:contentPart>
        </mc:Choice>
        <mc:Fallback xmlns="">
          <p:pic>
            <p:nvPicPr>
              <p:cNvPr id="172" name="잉크 171">
                <a:extLst>
                  <a:ext uri="{FF2B5EF4-FFF2-40B4-BE49-F238E27FC236}">
                    <a16:creationId xmlns:a16="http://schemas.microsoft.com/office/drawing/2014/main" id="{E00F4CA4-E2A9-4E75-B259-982CC047A4FE}"/>
                  </a:ext>
                </a:extLst>
              </p:cNvPr>
              <p:cNvPicPr/>
              <p:nvPr/>
            </p:nvPicPr>
            <p:blipFill>
              <a:blip r:embed="rId32"/>
              <a:stretch>
                <a:fillRect/>
              </a:stretch>
            </p:blipFill>
            <p:spPr>
              <a:xfrm>
                <a:off x="8380764" y="4349378"/>
                <a:ext cx="281880" cy="9936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173" name="잉크 172">
                <a:extLst>
                  <a:ext uri="{FF2B5EF4-FFF2-40B4-BE49-F238E27FC236}">
                    <a16:creationId xmlns:a16="http://schemas.microsoft.com/office/drawing/2014/main" id="{56C43FB5-9480-48B5-B006-30125A893108}"/>
                  </a:ext>
                </a:extLst>
              </p14:cNvPr>
              <p14:cNvContentPartPr/>
              <p14:nvPr/>
            </p14:nvContentPartPr>
            <p14:xfrm>
              <a:off x="9035244" y="4196738"/>
              <a:ext cx="315720" cy="252360"/>
            </p14:xfrm>
          </p:contentPart>
        </mc:Choice>
        <mc:Fallback xmlns="">
          <p:pic>
            <p:nvPicPr>
              <p:cNvPr id="173" name="잉크 172">
                <a:extLst>
                  <a:ext uri="{FF2B5EF4-FFF2-40B4-BE49-F238E27FC236}">
                    <a16:creationId xmlns:a16="http://schemas.microsoft.com/office/drawing/2014/main" id="{56C43FB5-9480-48B5-B006-30125A893108}"/>
                  </a:ext>
                </a:extLst>
              </p:cNvPr>
              <p:cNvPicPr/>
              <p:nvPr/>
            </p:nvPicPr>
            <p:blipFill>
              <a:blip r:embed="rId34"/>
              <a:stretch>
                <a:fillRect/>
              </a:stretch>
            </p:blipFill>
            <p:spPr>
              <a:xfrm>
                <a:off x="9026244" y="4187738"/>
                <a:ext cx="333360" cy="270000"/>
              </a:xfrm>
              <a:prstGeom prst="rect">
                <a:avLst/>
              </a:prstGeom>
            </p:spPr>
          </p:pic>
        </mc:Fallback>
      </mc:AlternateContent>
      <p:grpSp>
        <p:nvGrpSpPr>
          <p:cNvPr id="25" name="그룹 24">
            <a:extLst>
              <a:ext uri="{FF2B5EF4-FFF2-40B4-BE49-F238E27FC236}">
                <a16:creationId xmlns:a16="http://schemas.microsoft.com/office/drawing/2014/main" id="{A418F432-4ED4-4225-9EC6-92B610E3462D}"/>
              </a:ext>
            </a:extLst>
          </p:cNvPr>
          <p:cNvGrpSpPr/>
          <p:nvPr/>
        </p:nvGrpSpPr>
        <p:grpSpPr>
          <a:xfrm>
            <a:off x="6517870" y="2461440"/>
            <a:ext cx="3782568" cy="591480"/>
            <a:chOff x="6158380" y="2187565"/>
            <a:chExt cx="4512600" cy="802080"/>
          </a:xfrm>
        </p:grpSpPr>
        <p:grpSp>
          <p:nvGrpSpPr>
            <p:cNvPr id="158" name="그룹 157">
              <a:extLst>
                <a:ext uri="{FF2B5EF4-FFF2-40B4-BE49-F238E27FC236}">
                  <a16:creationId xmlns:a16="http://schemas.microsoft.com/office/drawing/2014/main" id="{A512F3CE-082D-4FCF-84C6-528384662EB5}"/>
                </a:ext>
              </a:extLst>
            </p:cNvPr>
            <p:cNvGrpSpPr/>
            <p:nvPr/>
          </p:nvGrpSpPr>
          <p:grpSpPr>
            <a:xfrm>
              <a:off x="8484556" y="2452812"/>
              <a:ext cx="1995305" cy="398279"/>
              <a:chOff x="8576520" y="1631005"/>
              <a:chExt cx="2478960" cy="624600"/>
            </a:xfrm>
          </p:grpSpPr>
          <mc:AlternateContent xmlns:mc="http://schemas.openxmlformats.org/markup-compatibility/2006" xmlns:p14="http://schemas.microsoft.com/office/powerpoint/2010/main">
            <mc:Choice Requires="p14">
              <p:contentPart p14:bwMode="auto" r:id="rId41">
                <p14:nvContentPartPr>
                  <p14:cNvPr id="159" name="잉크 158">
                    <a:extLst>
                      <a:ext uri="{FF2B5EF4-FFF2-40B4-BE49-F238E27FC236}">
                        <a16:creationId xmlns:a16="http://schemas.microsoft.com/office/drawing/2014/main" id="{B0BA3B15-C75A-4B47-8045-7658DE1DFFB4}"/>
                      </a:ext>
                    </a:extLst>
                  </p14:cNvPr>
                  <p14:cNvContentPartPr/>
                  <p14:nvPr/>
                </p14:nvContentPartPr>
                <p14:xfrm>
                  <a:off x="9404160" y="1882645"/>
                  <a:ext cx="187200" cy="360"/>
                </p14:xfrm>
              </p:contentPart>
            </mc:Choice>
            <mc:Fallback xmlns="">
              <p:pic>
                <p:nvPicPr>
                  <p:cNvPr id="159" name="잉크 158">
                    <a:extLst>
                      <a:ext uri="{FF2B5EF4-FFF2-40B4-BE49-F238E27FC236}">
                        <a16:creationId xmlns:a16="http://schemas.microsoft.com/office/drawing/2014/main" id="{B0BA3B15-C75A-4B47-8045-7658DE1DFFB4}"/>
                      </a:ext>
                    </a:extLst>
                  </p:cNvPr>
                  <p:cNvPicPr/>
                  <p:nvPr/>
                </p:nvPicPr>
                <p:blipFill>
                  <a:blip r:embed="rId8"/>
                  <a:stretch>
                    <a:fillRect/>
                  </a:stretch>
                </p:blipFill>
                <p:spPr>
                  <a:xfrm>
                    <a:off x="9390827" y="1873645"/>
                    <a:ext cx="213333"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160" name="잉크 159">
                    <a:extLst>
                      <a:ext uri="{FF2B5EF4-FFF2-40B4-BE49-F238E27FC236}">
                        <a16:creationId xmlns:a16="http://schemas.microsoft.com/office/drawing/2014/main" id="{89D1DD67-4175-4AC4-AC83-C3BC4A60906F}"/>
                      </a:ext>
                    </a:extLst>
                  </p14:cNvPr>
                  <p14:cNvContentPartPr/>
                  <p14:nvPr/>
                </p14:nvContentPartPr>
                <p14:xfrm>
                  <a:off x="9779640" y="1730005"/>
                  <a:ext cx="100080" cy="378000"/>
                </p14:xfrm>
              </p:contentPart>
            </mc:Choice>
            <mc:Fallback xmlns="">
              <p:pic>
                <p:nvPicPr>
                  <p:cNvPr id="160" name="잉크 159">
                    <a:extLst>
                      <a:ext uri="{FF2B5EF4-FFF2-40B4-BE49-F238E27FC236}">
                        <a16:creationId xmlns:a16="http://schemas.microsoft.com/office/drawing/2014/main" id="{89D1DD67-4175-4AC4-AC83-C3BC4A60906F}"/>
                      </a:ext>
                    </a:extLst>
                  </p:cNvPr>
                  <p:cNvPicPr/>
                  <p:nvPr/>
                </p:nvPicPr>
                <p:blipFill>
                  <a:blip r:embed="rId10"/>
                  <a:stretch>
                    <a:fillRect/>
                  </a:stretch>
                </p:blipFill>
                <p:spPr>
                  <a:xfrm>
                    <a:off x="9766331" y="1710875"/>
                    <a:ext cx="126165" cy="415494"/>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161" name="잉크 160">
                    <a:extLst>
                      <a:ext uri="{FF2B5EF4-FFF2-40B4-BE49-F238E27FC236}">
                        <a16:creationId xmlns:a16="http://schemas.microsoft.com/office/drawing/2014/main" id="{285FFA02-5CF3-4BFA-B383-105FDCA9F830}"/>
                      </a:ext>
                    </a:extLst>
                  </p14:cNvPr>
                  <p14:cNvContentPartPr/>
                  <p14:nvPr/>
                </p14:nvContentPartPr>
                <p14:xfrm>
                  <a:off x="10030920" y="1837645"/>
                  <a:ext cx="9720" cy="187560"/>
                </p14:xfrm>
              </p:contentPart>
            </mc:Choice>
            <mc:Fallback xmlns="">
              <p:pic>
                <p:nvPicPr>
                  <p:cNvPr id="161" name="잉크 160">
                    <a:extLst>
                      <a:ext uri="{FF2B5EF4-FFF2-40B4-BE49-F238E27FC236}">
                        <a16:creationId xmlns:a16="http://schemas.microsoft.com/office/drawing/2014/main" id="{285FFA02-5CF3-4BFA-B383-105FDCA9F830}"/>
                      </a:ext>
                    </a:extLst>
                  </p:cNvPr>
                  <p:cNvPicPr/>
                  <p:nvPr/>
                </p:nvPicPr>
                <p:blipFill>
                  <a:blip r:embed="rId12"/>
                  <a:stretch>
                    <a:fillRect/>
                  </a:stretch>
                </p:blipFill>
                <p:spPr>
                  <a:xfrm>
                    <a:off x="10018131" y="1818584"/>
                    <a:ext cx="34787" cy="22492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162" name="잉크 161">
                    <a:extLst>
                      <a:ext uri="{FF2B5EF4-FFF2-40B4-BE49-F238E27FC236}">
                        <a16:creationId xmlns:a16="http://schemas.microsoft.com/office/drawing/2014/main" id="{1FB2CB7F-4CFB-416D-AB97-752C7CF62F30}"/>
                      </a:ext>
                    </a:extLst>
                  </p14:cNvPr>
                  <p14:cNvContentPartPr/>
                  <p14:nvPr/>
                </p14:nvContentPartPr>
                <p14:xfrm>
                  <a:off x="10174560" y="1909645"/>
                  <a:ext cx="151920" cy="360"/>
                </p14:xfrm>
              </p:contentPart>
            </mc:Choice>
            <mc:Fallback xmlns="">
              <p:pic>
                <p:nvPicPr>
                  <p:cNvPr id="162" name="잉크 161">
                    <a:extLst>
                      <a:ext uri="{FF2B5EF4-FFF2-40B4-BE49-F238E27FC236}">
                        <a16:creationId xmlns:a16="http://schemas.microsoft.com/office/drawing/2014/main" id="{1FB2CB7F-4CFB-416D-AB97-752C7CF62F30}"/>
                      </a:ext>
                    </a:extLst>
                  </p:cNvPr>
                  <p:cNvPicPr/>
                  <p:nvPr/>
                </p:nvPicPr>
                <p:blipFill>
                  <a:blip r:embed="rId14"/>
                  <a:stretch>
                    <a:fillRect/>
                  </a:stretch>
                </p:blipFill>
                <p:spPr>
                  <a:xfrm>
                    <a:off x="10161234" y="1900645"/>
                    <a:ext cx="1780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163" name="잉크 162">
                    <a:extLst>
                      <a:ext uri="{FF2B5EF4-FFF2-40B4-BE49-F238E27FC236}">
                        <a16:creationId xmlns:a16="http://schemas.microsoft.com/office/drawing/2014/main" id="{7D9BD25C-64D4-4C25-B596-10E6AB2A520A}"/>
                      </a:ext>
                    </a:extLst>
                  </p14:cNvPr>
                  <p14:cNvContentPartPr/>
                  <p14:nvPr/>
                </p14:nvContentPartPr>
                <p14:xfrm>
                  <a:off x="10451760" y="1843765"/>
                  <a:ext cx="143640" cy="183240"/>
                </p14:xfrm>
              </p:contentPart>
            </mc:Choice>
            <mc:Fallback xmlns="">
              <p:pic>
                <p:nvPicPr>
                  <p:cNvPr id="163" name="잉크 162">
                    <a:extLst>
                      <a:ext uri="{FF2B5EF4-FFF2-40B4-BE49-F238E27FC236}">
                        <a16:creationId xmlns:a16="http://schemas.microsoft.com/office/drawing/2014/main" id="{7D9BD25C-64D4-4C25-B596-10E6AB2A520A}"/>
                      </a:ext>
                    </a:extLst>
                  </p:cNvPr>
                  <p:cNvPicPr/>
                  <p:nvPr/>
                </p:nvPicPr>
                <p:blipFill>
                  <a:blip r:embed="rId16"/>
                  <a:stretch>
                    <a:fillRect/>
                  </a:stretch>
                </p:blipFill>
                <p:spPr>
                  <a:xfrm>
                    <a:off x="10438460" y="1824677"/>
                    <a:ext cx="169708" cy="220652"/>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164" name="잉크 163">
                    <a:extLst>
                      <a:ext uri="{FF2B5EF4-FFF2-40B4-BE49-F238E27FC236}">
                        <a16:creationId xmlns:a16="http://schemas.microsoft.com/office/drawing/2014/main" id="{BEC792AF-532B-4B3A-AE87-7574EA9AA0AA}"/>
                      </a:ext>
                    </a:extLst>
                  </p14:cNvPr>
                  <p14:cNvContentPartPr/>
                  <p14:nvPr/>
                </p14:nvContentPartPr>
                <p14:xfrm>
                  <a:off x="10676760" y="1739005"/>
                  <a:ext cx="101520" cy="366840"/>
                </p14:xfrm>
              </p:contentPart>
            </mc:Choice>
            <mc:Fallback xmlns="">
              <p:pic>
                <p:nvPicPr>
                  <p:cNvPr id="164" name="잉크 163">
                    <a:extLst>
                      <a:ext uri="{FF2B5EF4-FFF2-40B4-BE49-F238E27FC236}">
                        <a16:creationId xmlns:a16="http://schemas.microsoft.com/office/drawing/2014/main" id="{BEC792AF-532B-4B3A-AE87-7574EA9AA0AA}"/>
                      </a:ext>
                    </a:extLst>
                  </p:cNvPr>
                  <p:cNvPicPr/>
                  <p:nvPr/>
                </p:nvPicPr>
                <p:blipFill>
                  <a:blip r:embed="rId18"/>
                  <a:stretch>
                    <a:fillRect/>
                  </a:stretch>
                </p:blipFill>
                <p:spPr>
                  <a:xfrm>
                    <a:off x="10663472" y="1719899"/>
                    <a:ext cx="127564" cy="404288"/>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165" name="잉크 164">
                    <a:extLst>
                      <a:ext uri="{FF2B5EF4-FFF2-40B4-BE49-F238E27FC236}">
                        <a16:creationId xmlns:a16="http://schemas.microsoft.com/office/drawing/2014/main" id="{A614BE66-1478-4B1C-A0F3-2ACAC125B76D}"/>
                      </a:ext>
                    </a:extLst>
                  </p14:cNvPr>
                  <p14:cNvContentPartPr/>
                  <p14:nvPr/>
                </p14:nvContentPartPr>
                <p14:xfrm>
                  <a:off x="10880880" y="1685365"/>
                  <a:ext cx="174600" cy="570240"/>
                </p14:xfrm>
              </p:contentPart>
            </mc:Choice>
            <mc:Fallback xmlns="">
              <p:pic>
                <p:nvPicPr>
                  <p:cNvPr id="165" name="잉크 164">
                    <a:extLst>
                      <a:ext uri="{FF2B5EF4-FFF2-40B4-BE49-F238E27FC236}">
                        <a16:creationId xmlns:a16="http://schemas.microsoft.com/office/drawing/2014/main" id="{A614BE66-1478-4B1C-A0F3-2ACAC125B76D}"/>
                      </a:ext>
                    </a:extLst>
                  </p:cNvPr>
                  <p:cNvPicPr/>
                  <p:nvPr/>
                </p:nvPicPr>
                <p:blipFill>
                  <a:blip r:embed="rId20"/>
                  <a:stretch>
                    <a:fillRect/>
                  </a:stretch>
                </p:blipFill>
                <p:spPr>
                  <a:xfrm>
                    <a:off x="10868104" y="1666229"/>
                    <a:ext cx="200684" cy="607746"/>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166" name="잉크 165">
                    <a:extLst>
                      <a:ext uri="{FF2B5EF4-FFF2-40B4-BE49-F238E27FC236}">
                        <a16:creationId xmlns:a16="http://schemas.microsoft.com/office/drawing/2014/main" id="{B4FD6576-A256-4EA9-BC28-BF20D32EF68F}"/>
                      </a:ext>
                    </a:extLst>
                  </p14:cNvPr>
                  <p14:cNvContentPartPr/>
                  <p14:nvPr/>
                </p14:nvContentPartPr>
                <p14:xfrm>
                  <a:off x="8829960" y="1800925"/>
                  <a:ext cx="217080" cy="207360"/>
                </p14:xfrm>
              </p:contentPart>
            </mc:Choice>
            <mc:Fallback xmlns="">
              <p:pic>
                <p:nvPicPr>
                  <p:cNvPr id="166" name="잉크 165">
                    <a:extLst>
                      <a:ext uri="{FF2B5EF4-FFF2-40B4-BE49-F238E27FC236}">
                        <a16:creationId xmlns:a16="http://schemas.microsoft.com/office/drawing/2014/main" id="{B4FD6576-A256-4EA9-BC28-BF20D32EF68F}"/>
                      </a:ext>
                    </a:extLst>
                  </p:cNvPr>
                  <p:cNvPicPr/>
                  <p:nvPr/>
                </p:nvPicPr>
                <p:blipFill>
                  <a:blip r:embed="rId22"/>
                  <a:stretch>
                    <a:fillRect/>
                  </a:stretch>
                </p:blipFill>
                <p:spPr>
                  <a:xfrm>
                    <a:off x="8817159" y="1781796"/>
                    <a:ext cx="243215" cy="244853"/>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167" name="잉크 166">
                    <a:extLst>
                      <a:ext uri="{FF2B5EF4-FFF2-40B4-BE49-F238E27FC236}">
                        <a16:creationId xmlns:a16="http://schemas.microsoft.com/office/drawing/2014/main" id="{CA2A1AA2-DB9A-4528-B209-D90A13FDF92A}"/>
                      </a:ext>
                    </a:extLst>
                  </p14:cNvPr>
                  <p14:cNvContentPartPr/>
                  <p14:nvPr/>
                </p14:nvContentPartPr>
                <p14:xfrm>
                  <a:off x="9044160" y="1783645"/>
                  <a:ext cx="135720" cy="180360"/>
                </p14:xfrm>
              </p:contentPart>
            </mc:Choice>
            <mc:Fallback xmlns="">
              <p:pic>
                <p:nvPicPr>
                  <p:cNvPr id="167" name="잉크 166">
                    <a:extLst>
                      <a:ext uri="{FF2B5EF4-FFF2-40B4-BE49-F238E27FC236}">
                        <a16:creationId xmlns:a16="http://schemas.microsoft.com/office/drawing/2014/main" id="{CA2A1AA2-DB9A-4528-B209-D90A13FDF92A}"/>
                      </a:ext>
                    </a:extLst>
                  </p:cNvPr>
                  <p:cNvPicPr/>
                  <p:nvPr/>
                </p:nvPicPr>
                <p:blipFill>
                  <a:blip r:embed="rId24"/>
                  <a:stretch>
                    <a:fillRect/>
                  </a:stretch>
                </p:blipFill>
                <p:spPr>
                  <a:xfrm>
                    <a:off x="9031386" y="1764539"/>
                    <a:ext cx="161800" cy="217808"/>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168" name="잉크 167">
                    <a:extLst>
                      <a:ext uri="{FF2B5EF4-FFF2-40B4-BE49-F238E27FC236}">
                        <a16:creationId xmlns:a16="http://schemas.microsoft.com/office/drawing/2014/main" id="{35F953C3-B4CA-46E5-8FFC-61C4CB6CBA58}"/>
                      </a:ext>
                    </a:extLst>
                  </p14:cNvPr>
                  <p14:cNvContentPartPr/>
                  <p14:nvPr/>
                </p14:nvContentPartPr>
                <p14:xfrm>
                  <a:off x="8576520" y="1631005"/>
                  <a:ext cx="191160" cy="608760"/>
                </p14:xfrm>
              </p:contentPart>
            </mc:Choice>
            <mc:Fallback xmlns="">
              <p:pic>
                <p:nvPicPr>
                  <p:cNvPr id="168" name="잉크 167">
                    <a:extLst>
                      <a:ext uri="{FF2B5EF4-FFF2-40B4-BE49-F238E27FC236}">
                        <a16:creationId xmlns:a16="http://schemas.microsoft.com/office/drawing/2014/main" id="{35F953C3-B4CA-46E5-8FFC-61C4CB6CBA58}"/>
                      </a:ext>
                    </a:extLst>
                  </p:cNvPr>
                  <p:cNvPicPr/>
                  <p:nvPr/>
                </p:nvPicPr>
                <p:blipFill>
                  <a:blip r:embed="rId26"/>
                  <a:stretch>
                    <a:fillRect/>
                  </a:stretch>
                </p:blipFill>
                <p:spPr>
                  <a:xfrm>
                    <a:off x="8563171" y="1611886"/>
                    <a:ext cx="217324" cy="646234"/>
                  </a:xfrm>
                  <a:prstGeom prst="rect">
                    <a:avLst/>
                  </a:prstGeom>
                </p:spPr>
              </p:pic>
            </mc:Fallback>
          </mc:AlternateContent>
        </p:grpSp>
        <mc:AlternateContent xmlns:mc="http://schemas.openxmlformats.org/markup-compatibility/2006" xmlns:p14="http://schemas.microsoft.com/office/powerpoint/2010/main">
          <mc:Choice Requires="p14">
            <p:contentPart p14:bwMode="auto" r:id="rId51">
              <p14:nvContentPartPr>
                <p14:cNvPr id="169" name="잉크 168">
                  <a:extLst>
                    <a:ext uri="{FF2B5EF4-FFF2-40B4-BE49-F238E27FC236}">
                      <a16:creationId xmlns:a16="http://schemas.microsoft.com/office/drawing/2014/main" id="{40C3B071-E20E-40C6-A586-799D01E0608F}"/>
                    </a:ext>
                  </a:extLst>
                </p14:cNvPr>
                <p14:cNvContentPartPr/>
                <p14:nvPr/>
              </p14:nvContentPartPr>
              <p14:xfrm>
                <a:off x="7996264" y="2612018"/>
                <a:ext cx="223560" cy="18360"/>
              </p14:xfrm>
            </p:contentPart>
          </mc:Choice>
          <mc:Fallback xmlns="">
            <p:pic>
              <p:nvPicPr>
                <p:cNvPr id="169" name="잉크 168">
                  <a:extLst>
                    <a:ext uri="{FF2B5EF4-FFF2-40B4-BE49-F238E27FC236}">
                      <a16:creationId xmlns:a16="http://schemas.microsoft.com/office/drawing/2014/main" id="{40C3B071-E20E-40C6-A586-799D01E0608F}"/>
                    </a:ext>
                  </a:extLst>
                </p:cNvPr>
                <p:cNvPicPr/>
                <p:nvPr/>
              </p:nvPicPr>
              <p:blipFill>
                <a:blip r:embed="rId52"/>
                <a:stretch>
                  <a:fillRect/>
                </a:stretch>
              </p:blipFill>
              <p:spPr>
                <a:xfrm>
                  <a:off x="7985966" y="2599939"/>
                  <a:ext cx="244586" cy="42035"/>
                </a:xfrm>
                <a:prstGeom prst="rect">
                  <a:avLst/>
                </a:prstGeom>
              </p:spPr>
            </p:pic>
          </mc:Fallback>
        </mc:AlternateContent>
        <p:grpSp>
          <p:nvGrpSpPr>
            <p:cNvPr id="22" name="그룹 21">
              <a:extLst>
                <a:ext uri="{FF2B5EF4-FFF2-40B4-BE49-F238E27FC236}">
                  <a16:creationId xmlns:a16="http://schemas.microsoft.com/office/drawing/2014/main" id="{013E8FAA-E4DA-4B14-8B5C-8EEA564D6A36}"/>
                </a:ext>
              </a:extLst>
            </p:cNvPr>
            <p:cNvGrpSpPr/>
            <p:nvPr/>
          </p:nvGrpSpPr>
          <p:grpSpPr>
            <a:xfrm>
              <a:off x="6158380" y="2187565"/>
              <a:ext cx="1623240" cy="769320"/>
              <a:chOff x="5055720" y="2187565"/>
              <a:chExt cx="1623240" cy="769320"/>
            </a:xfrm>
          </p:grpSpPr>
          <mc:AlternateContent xmlns:mc="http://schemas.openxmlformats.org/markup-compatibility/2006" xmlns:p14="http://schemas.microsoft.com/office/powerpoint/2010/main">
            <mc:Choice Requires="p14">
              <p:contentPart p14:bwMode="auto" r:id="rId53">
                <p14:nvContentPartPr>
                  <p14:cNvPr id="16" name="잉크 15">
                    <a:extLst>
                      <a:ext uri="{FF2B5EF4-FFF2-40B4-BE49-F238E27FC236}">
                        <a16:creationId xmlns:a16="http://schemas.microsoft.com/office/drawing/2014/main" id="{80C794F3-C16C-4C81-B7B6-46E01D887EDB}"/>
                      </a:ext>
                    </a:extLst>
                  </p14:cNvPr>
                  <p14:cNvContentPartPr/>
                  <p14:nvPr/>
                </p14:nvContentPartPr>
                <p14:xfrm>
                  <a:off x="5055720" y="2285845"/>
                  <a:ext cx="38520" cy="572760"/>
                </p14:xfrm>
              </p:contentPart>
            </mc:Choice>
            <mc:Fallback xmlns="">
              <p:pic>
                <p:nvPicPr>
                  <p:cNvPr id="16" name="잉크 15">
                    <a:extLst>
                      <a:ext uri="{FF2B5EF4-FFF2-40B4-BE49-F238E27FC236}">
                        <a16:creationId xmlns:a16="http://schemas.microsoft.com/office/drawing/2014/main" id="{80C794F3-C16C-4C81-B7B6-46E01D887EDB}"/>
                      </a:ext>
                    </a:extLst>
                  </p:cNvPr>
                  <p:cNvPicPr/>
                  <p:nvPr/>
                </p:nvPicPr>
                <p:blipFill>
                  <a:blip r:embed="rId54"/>
                  <a:stretch>
                    <a:fillRect/>
                  </a:stretch>
                </p:blipFill>
                <p:spPr>
                  <a:xfrm>
                    <a:off x="5045020" y="2273648"/>
                    <a:ext cx="59492" cy="596666"/>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17" name="잉크 16">
                    <a:extLst>
                      <a:ext uri="{FF2B5EF4-FFF2-40B4-BE49-F238E27FC236}">
                        <a16:creationId xmlns:a16="http://schemas.microsoft.com/office/drawing/2014/main" id="{9D95270F-6F0D-41A8-BEAD-5F3FF3504E35}"/>
                      </a:ext>
                    </a:extLst>
                  </p14:cNvPr>
                  <p14:cNvContentPartPr/>
                  <p14:nvPr/>
                </p14:nvContentPartPr>
                <p14:xfrm>
                  <a:off x="5091720" y="2303485"/>
                  <a:ext cx="210960" cy="524160"/>
                </p14:xfrm>
              </p:contentPart>
            </mc:Choice>
            <mc:Fallback xmlns="">
              <p:pic>
                <p:nvPicPr>
                  <p:cNvPr id="17" name="잉크 16">
                    <a:extLst>
                      <a:ext uri="{FF2B5EF4-FFF2-40B4-BE49-F238E27FC236}">
                        <a16:creationId xmlns:a16="http://schemas.microsoft.com/office/drawing/2014/main" id="{9D95270F-6F0D-41A8-BEAD-5F3FF3504E35}"/>
                      </a:ext>
                    </a:extLst>
                  </p:cNvPr>
                  <p:cNvPicPr/>
                  <p:nvPr/>
                </p:nvPicPr>
                <p:blipFill>
                  <a:blip r:embed="rId56"/>
                  <a:stretch>
                    <a:fillRect/>
                  </a:stretch>
                </p:blipFill>
                <p:spPr>
                  <a:xfrm>
                    <a:off x="5081000" y="2291772"/>
                    <a:ext cx="231970" cy="548074"/>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18" name="잉크 17">
                    <a:extLst>
                      <a:ext uri="{FF2B5EF4-FFF2-40B4-BE49-F238E27FC236}">
                        <a16:creationId xmlns:a16="http://schemas.microsoft.com/office/drawing/2014/main" id="{F3BD2711-E795-40BE-925B-C91F422469F2}"/>
                      </a:ext>
                    </a:extLst>
                  </p14:cNvPr>
                  <p14:cNvContentPartPr/>
                  <p14:nvPr/>
                </p14:nvContentPartPr>
                <p14:xfrm>
                  <a:off x="5369280" y="2672845"/>
                  <a:ext cx="165600" cy="189000"/>
                </p14:xfrm>
              </p:contentPart>
            </mc:Choice>
            <mc:Fallback xmlns="">
              <p:pic>
                <p:nvPicPr>
                  <p:cNvPr id="18" name="잉크 17">
                    <a:extLst>
                      <a:ext uri="{FF2B5EF4-FFF2-40B4-BE49-F238E27FC236}">
                        <a16:creationId xmlns:a16="http://schemas.microsoft.com/office/drawing/2014/main" id="{F3BD2711-E795-40BE-925B-C91F422469F2}"/>
                      </a:ext>
                    </a:extLst>
                  </p:cNvPr>
                  <p:cNvPicPr/>
                  <p:nvPr/>
                </p:nvPicPr>
                <p:blipFill>
                  <a:blip r:embed="rId58"/>
                  <a:stretch>
                    <a:fillRect/>
                  </a:stretch>
                </p:blipFill>
                <p:spPr>
                  <a:xfrm>
                    <a:off x="5358957" y="2660667"/>
                    <a:ext cx="186676" cy="212869"/>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19" name="잉크 18">
                    <a:extLst>
                      <a:ext uri="{FF2B5EF4-FFF2-40B4-BE49-F238E27FC236}">
                        <a16:creationId xmlns:a16="http://schemas.microsoft.com/office/drawing/2014/main" id="{F08CE1E9-D0D3-4DEC-A5CA-3C496268A718}"/>
                      </a:ext>
                    </a:extLst>
                  </p14:cNvPr>
                  <p14:cNvContentPartPr/>
                  <p14:nvPr/>
                </p14:nvContentPartPr>
                <p14:xfrm>
                  <a:off x="5619840" y="2223205"/>
                  <a:ext cx="280080" cy="626040"/>
                </p14:xfrm>
              </p:contentPart>
            </mc:Choice>
            <mc:Fallback xmlns="">
              <p:pic>
                <p:nvPicPr>
                  <p:cNvPr id="19" name="잉크 18">
                    <a:extLst>
                      <a:ext uri="{FF2B5EF4-FFF2-40B4-BE49-F238E27FC236}">
                        <a16:creationId xmlns:a16="http://schemas.microsoft.com/office/drawing/2014/main" id="{F08CE1E9-D0D3-4DEC-A5CA-3C496268A718}"/>
                      </a:ext>
                    </a:extLst>
                  </p:cNvPr>
                  <p:cNvPicPr/>
                  <p:nvPr/>
                </p:nvPicPr>
                <p:blipFill>
                  <a:blip r:embed="rId60"/>
                  <a:stretch>
                    <a:fillRect/>
                  </a:stretch>
                </p:blipFill>
                <p:spPr>
                  <a:xfrm>
                    <a:off x="5609530" y="2211485"/>
                    <a:ext cx="301129" cy="649968"/>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20" name="잉크 19">
                    <a:extLst>
                      <a:ext uri="{FF2B5EF4-FFF2-40B4-BE49-F238E27FC236}">
                        <a16:creationId xmlns:a16="http://schemas.microsoft.com/office/drawing/2014/main" id="{5FAD5B84-BC1B-424C-9BC2-E2C3FB9A5CE3}"/>
                      </a:ext>
                    </a:extLst>
                  </p14:cNvPr>
                  <p14:cNvContentPartPr/>
                  <p14:nvPr/>
                </p14:nvContentPartPr>
                <p14:xfrm>
                  <a:off x="5996760" y="2249845"/>
                  <a:ext cx="269640" cy="603000"/>
                </p14:xfrm>
              </p:contentPart>
            </mc:Choice>
            <mc:Fallback xmlns="">
              <p:pic>
                <p:nvPicPr>
                  <p:cNvPr id="20" name="잉크 19">
                    <a:extLst>
                      <a:ext uri="{FF2B5EF4-FFF2-40B4-BE49-F238E27FC236}">
                        <a16:creationId xmlns:a16="http://schemas.microsoft.com/office/drawing/2014/main" id="{5FAD5B84-BC1B-424C-9BC2-E2C3FB9A5CE3}"/>
                      </a:ext>
                    </a:extLst>
                  </p:cNvPr>
                  <p:cNvPicPr/>
                  <p:nvPr/>
                </p:nvPicPr>
                <p:blipFill>
                  <a:blip r:embed="rId62"/>
                  <a:stretch>
                    <a:fillRect/>
                  </a:stretch>
                </p:blipFill>
                <p:spPr>
                  <a:xfrm>
                    <a:off x="5986455" y="2237639"/>
                    <a:ext cx="290679" cy="626925"/>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21" name="잉크 20">
                    <a:extLst>
                      <a:ext uri="{FF2B5EF4-FFF2-40B4-BE49-F238E27FC236}">
                        <a16:creationId xmlns:a16="http://schemas.microsoft.com/office/drawing/2014/main" id="{743E18D3-7E8B-40F7-AA87-06771EBD8950}"/>
                      </a:ext>
                    </a:extLst>
                  </p14:cNvPr>
                  <p14:cNvContentPartPr/>
                  <p14:nvPr/>
                </p14:nvContentPartPr>
                <p14:xfrm>
                  <a:off x="6524160" y="2187565"/>
                  <a:ext cx="154800" cy="769320"/>
                </p14:xfrm>
              </p:contentPart>
            </mc:Choice>
            <mc:Fallback xmlns="">
              <p:pic>
                <p:nvPicPr>
                  <p:cNvPr id="21" name="잉크 20">
                    <a:extLst>
                      <a:ext uri="{FF2B5EF4-FFF2-40B4-BE49-F238E27FC236}">
                        <a16:creationId xmlns:a16="http://schemas.microsoft.com/office/drawing/2014/main" id="{743E18D3-7E8B-40F7-AA87-06771EBD8950}"/>
                      </a:ext>
                    </a:extLst>
                  </p:cNvPr>
                  <p:cNvPicPr/>
                  <p:nvPr/>
                </p:nvPicPr>
                <p:blipFill>
                  <a:blip r:embed="rId64"/>
                  <a:stretch>
                    <a:fillRect/>
                  </a:stretch>
                </p:blipFill>
                <p:spPr>
                  <a:xfrm>
                    <a:off x="6513840" y="2175361"/>
                    <a:ext cx="175870" cy="793239"/>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5">
              <p14:nvContentPartPr>
                <p14:cNvPr id="24" name="잉크 23">
                  <a:extLst>
                    <a:ext uri="{FF2B5EF4-FFF2-40B4-BE49-F238E27FC236}">
                      <a16:creationId xmlns:a16="http://schemas.microsoft.com/office/drawing/2014/main" id="{87CA8BD9-D7CF-4E01-8B8A-B3BE7CC9F9D7}"/>
                    </a:ext>
                  </a:extLst>
                </p14:cNvPr>
                <p14:cNvContentPartPr/>
                <p14:nvPr/>
              </p14:nvContentPartPr>
              <p14:xfrm>
                <a:off x="10422220" y="2205205"/>
                <a:ext cx="248760" cy="784440"/>
              </p14:xfrm>
            </p:contentPart>
          </mc:Choice>
          <mc:Fallback xmlns="">
            <p:pic>
              <p:nvPicPr>
                <p:cNvPr id="24" name="잉크 23">
                  <a:extLst>
                    <a:ext uri="{FF2B5EF4-FFF2-40B4-BE49-F238E27FC236}">
                      <a16:creationId xmlns:a16="http://schemas.microsoft.com/office/drawing/2014/main" id="{87CA8BD9-D7CF-4E01-8B8A-B3BE7CC9F9D7}"/>
                    </a:ext>
                  </a:extLst>
                </p:cNvPr>
                <p:cNvPicPr/>
                <p:nvPr/>
              </p:nvPicPr>
              <p:blipFill>
                <a:blip r:embed="rId66"/>
                <a:stretch>
                  <a:fillRect/>
                </a:stretch>
              </p:blipFill>
              <p:spPr>
                <a:xfrm>
                  <a:off x="10411498" y="2193002"/>
                  <a:ext cx="269776" cy="808359"/>
                </a:xfrm>
                <a:prstGeom prst="rect">
                  <a:avLst/>
                </a:prstGeom>
              </p:spPr>
            </p:pic>
          </mc:Fallback>
        </mc:AlternateContent>
      </p:grpSp>
      <p:grpSp>
        <p:nvGrpSpPr>
          <p:cNvPr id="29" name="그룹 28">
            <a:extLst>
              <a:ext uri="{FF2B5EF4-FFF2-40B4-BE49-F238E27FC236}">
                <a16:creationId xmlns:a16="http://schemas.microsoft.com/office/drawing/2014/main" id="{FC78B6CA-FB78-45A3-9814-DD1742D453D8}"/>
              </a:ext>
            </a:extLst>
          </p:cNvPr>
          <p:cNvGrpSpPr/>
          <p:nvPr/>
        </p:nvGrpSpPr>
        <p:grpSpPr>
          <a:xfrm>
            <a:off x="5038080" y="4168285"/>
            <a:ext cx="538200" cy="507960"/>
            <a:chOff x="5038080" y="4168285"/>
            <a:chExt cx="538200" cy="507960"/>
          </a:xfrm>
        </p:grpSpPr>
        <mc:AlternateContent xmlns:mc="http://schemas.openxmlformats.org/markup-compatibility/2006" xmlns:p14="http://schemas.microsoft.com/office/powerpoint/2010/main">
          <mc:Choice Requires="p14">
            <p:contentPart p14:bwMode="auto" r:id="rId67">
              <p14:nvContentPartPr>
                <p14:cNvPr id="26" name="잉크 25">
                  <a:extLst>
                    <a:ext uri="{FF2B5EF4-FFF2-40B4-BE49-F238E27FC236}">
                      <a16:creationId xmlns:a16="http://schemas.microsoft.com/office/drawing/2014/main" id="{8AD610F7-3CCC-443F-B877-76C9F76961D5}"/>
                    </a:ext>
                  </a:extLst>
                </p14:cNvPr>
                <p14:cNvContentPartPr/>
                <p14:nvPr/>
              </p14:nvContentPartPr>
              <p14:xfrm>
                <a:off x="5038080" y="4275205"/>
                <a:ext cx="339840" cy="29160"/>
              </p14:xfrm>
            </p:contentPart>
          </mc:Choice>
          <mc:Fallback xmlns="">
            <p:pic>
              <p:nvPicPr>
                <p:cNvPr id="26" name="잉크 25">
                  <a:extLst>
                    <a:ext uri="{FF2B5EF4-FFF2-40B4-BE49-F238E27FC236}">
                      <a16:creationId xmlns:a16="http://schemas.microsoft.com/office/drawing/2014/main" id="{8AD610F7-3CCC-443F-B877-76C9F76961D5}"/>
                    </a:ext>
                  </a:extLst>
                </p:cNvPr>
                <p:cNvPicPr/>
                <p:nvPr/>
              </p:nvPicPr>
              <p:blipFill>
                <a:blip r:embed="rId68"/>
                <a:stretch>
                  <a:fillRect/>
                </a:stretch>
              </p:blipFill>
              <p:spPr>
                <a:xfrm>
                  <a:off x="5029080" y="4266565"/>
                  <a:ext cx="357480" cy="4680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27" name="잉크 26">
                  <a:extLst>
                    <a:ext uri="{FF2B5EF4-FFF2-40B4-BE49-F238E27FC236}">
                      <a16:creationId xmlns:a16="http://schemas.microsoft.com/office/drawing/2014/main" id="{FE37A79C-62EF-42C3-AC47-1DBE09E62DE6}"/>
                    </a:ext>
                  </a:extLst>
                </p14:cNvPr>
                <p14:cNvContentPartPr/>
                <p14:nvPr/>
              </p14:nvContentPartPr>
              <p14:xfrm>
                <a:off x="5038080" y="4472485"/>
                <a:ext cx="259200" cy="19440"/>
              </p14:xfrm>
            </p:contentPart>
          </mc:Choice>
          <mc:Fallback xmlns="">
            <p:pic>
              <p:nvPicPr>
                <p:cNvPr id="27" name="잉크 26">
                  <a:extLst>
                    <a:ext uri="{FF2B5EF4-FFF2-40B4-BE49-F238E27FC236}">
                      <a16:creationId xmlns:a16="http://schemas.microsoft.com/office/drawing/2014/main" id="{FE37A79C-62EF-42C3-AC47-1DBE09E62DE6}"/>
                    </a:ext>
                  </a:extLst>
                </p:cNvPr>
                <p:cNvPicPr/>
                <p:nvPr/>
              </p:nvPicPr>
              <p:blipFill>
                <a:blip r:embed="rId70"/>
                <a:stretch>
                  <a:fillRect/>
                </a:stretch>
              </p:blipFill>
              <p:spPr>
                <a:xfrm>
                  <a:off x="5029080" y="4463845"/>
                  <a:ext cx="27684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28" name="잉크 27">
                  <a:extLst>
                    <a:ext uri="{FF2B5EF4-FFF2-40B4-BE49-F238E27FC236}">
                      <a16:creationId xmlns:a16="http://schemas.microsoft.com/office/drawing/2014/main" id="{06FE1B62-53D0-4075-BF74-B56D66D45D11}"/>
                    </a:ext>
                  </a:extLst>
                </p14:cNvPr>
                <p14:cNvContentPartPr/>
                <p14:nvPr/>
              </p14:nvContentPartPr>
              <p14:xfrm>
                <a:off x="5334000" y="4168285"/>
                <a:ext cx="242280" cy="507960"/>
              </p14:xfrm>
            </p:contentPart>
          </mc:Choice>
          <mc:Fallback xmlns="">
            <p:pic>
              <p:nvPicPr>
                <p:cNvPr id="28" name="잉크 27">
                  <a:extLst>
                    <a:ext uri="{FF2B5EF4-FFF2-40B4-BE49-F238E27FC236}">
                      <a16:creationId xmlns:a16="http://schemas.microsoft.com/office/drawing/2014/main" id="{06FE1B62-53D0-4075-BF74-B56D66D45D11}"/>
                    </a:ext>
                  </a:extLst>
                </p:cNvPr>
                <p:cNvPicPr/>
                <p:nvPr/>
              </p:nvPicPr>
              <p:blipFill>
                <a:blip r:embed="rId72"/>
                <a:stretch>
                  <a:fillRect/>
                </a:stretch>
              </p:blipFill>
              <p:spPr>
                <a:xfrm>
                  <a:off x="5325360" y="4159285"/>
                  <a:ext cx="259920" cy="525600"/>
                </a:xfrm>
                <a:prstGeom prst="rect">
                  <a:avLst/>
                </a:prstGeom>
              </p:spPr>
            </p:pic>
          </mc:Fallback>
        </mc:AlternateContent>
      </p:grpSp>
    </p:spTree>
    <p:extLst>
      <p:ext uri="{BB962C8B-B14F-4D97-AF65-F5344CB8AC3E}">
        <p14:creationId xmlns:p14="http://schemas.microsoft.com/office/powerpoint/2010/main" val="185669333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4"/>
          <p:cNvSpPr txBox="1">
            <a:spLocks noGrp="1"/>
          </p:cNvSpPr>
          <p:nvPr>
            <p:ph type="title"/>
          </p:nvPr>
        </p:nvSpPr>
        <p:spPr>
          <a:xfrm>
            <a:off x="0" y="685800"/>
            <a:ext cx="12192000" cy="6669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4400"/>
              <a:buFont typeface="Spectral SemiBold"/>
              <a:buNone/>
            </a:pPr>
            <a:r>
              <a:rPr lang="en-US" sz="2800" dirty="0">
                <a:latin typeface="Playfair Display Medium"/>
                <a:ea typeface="Playfair Display Medium"/>
                <a:cs typeface="Playfair Display Medium"/>
                <a:sym typeface="Playfair Display Medium"/>
              </a:rPr>
              <a:t>Wrong Implementation</a:t>
            </a:r>
          </a:p>
        </p:txBody>
      </p:sp>
      <p:sp>
        <p:nvSpPr>
          <p:cNvPr id="107" name="Google Shape;107;p4"/>
          <p:cNvSpPr txBox="1">
            <a:spLocks noGrp="1"/>
          </p:cNvSpPr>
          <p:nvPr>
            <p:ph type="sldNum" idx="12"/>
          </p:nvPr>
        </p:nvSpPr>
        <p:spPr>
          <a:xfrm>
            <a:off x="9296400" y="6482090"/>
            <a:ext cx="2743200" cy="2616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36</a:t>
            </a:fld>
            <a:endParaRPr/>
          </a:p>
        </p:txBody>
      </p:sp>
      <p:sp>
        <p:nvSpPr>
          <p:cNvPr id="38" name="Google Shape;106;p4">
            <a:extLst>
              <a:ext uri="{FF2B5EF4-FFF2-40B4-BE49-F238E27FC236}">
                <a16:creationId xmlns:a16="http://schemas.microsoft.com/office/drawing/2014/main" id="{5995C000-DBCF-4ECE-BE54-6B708808A7A9}"/>
              </a:ext>
            </a:extLst>
          </p:cNvPr>
          <p:cNvSpPr txBox="1">
            <a:spLocks noGrp="1"/>
          </p:cNvSpPr>
          <p:nvPr>
            <p:ph type="body" idx="1"/>
          </p:nvPr>
        </p:nvSpPr>
        <p:spPr>
          <a:xfrm>
            <a:off x="419100" y="1504588"/>
            <a:ext cx="8509747" cy="555121"/>
          </a:xfrm>
          <a:prstGeom prst="rect">
            <a:avLst/>
          </a:prstGeom>
          <a:noFill/>
          <a:ln>
            <a:noFill/>
          </a:ln>
        </p:spPr>
        <p:txBody>
          <a:bodyPr spcFirstLastPara="1" wrap="square" lIns="91425" tIns="45700" rIns="91425" bIns="45700" anchor="t" anchorCtr="0">
            <a:noAutofit/>
          </a:bodyPr>
          <a:lstStyle/>
          <a:p>
            <a:pPr indent="-368300">
              <a:buSzPts val="2200"/>
              <a:buFont typeface="Arial" panose="020B0604020202020204" pitchFamily="34" charset="0"/>
              <a:buChar char="•"/>
            </a:pPr>
            <a:r>
              <a:rPr lang="en-US" sz="2200" dirty="0"/>
              <a:t>Epsilon-Drop (wrong) on CIFAR-10 (High &gt; Low)</a:t>
            </a:r>
          </a:p>
        </p:txBody>
      </p:sp>
      <p:pic>
        <p:nvPicPr>
          <p:cNvPr id="13" name="그림 12" descr="차트이(가) 표시된 사진&#10;&#10;자동 생성된 설명">
            <a:extLst>
              <a:ext uri="{FF2B5EF4-FFF2-40B4-BE49-F238E27FC236}">
                <a16:creationId xmlns:a16="http://schemas.microsoft.com/office/drawing/2014/main" id="{FA9D338A-6CEB-4962-9ED8-C18847EFB29A}"/>
              </a:ext>
            </a:extLst>
          </p:cNvPr>
          <p:cNvPicPr>
            <a:picLocks noChangeAspect="1"/>
          </p:cNvPicPr>
          <p:nvPr/>
        </p:nvPicPr>
        <p:blipFill>
          <a:blip r:embed="rId3"/>
          <a:stretch>
            <a:fillRect/>
          </a:stretch>
        </p:blipFill>
        <p:spPr>
          <a:xfrm>
            <a:off x="2671481" y="2059709"/>
            <a:ext cx="6624919" cy="4199907"/>
          </a:xfrm>
          <a:prstGeom prst="rect">
            <a:avLst/>
          </a:prstGeom>
        </p:spPr>
      </p:pic>
    </p:spTree>
    <p:extLst>
      <p:ext uri="{BB962C8B-B14F-4D97-AF65-F5344CB8AC3E}">
        <p14:creationId xmlns:p14="http://schemas.microsoft.com/office/powerpoint/2010/main" val="293675333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4"/>
          <p:cNvSpPr txBox="1">
            <a:spLocks noGrp="1"/>
          </p:cNvSpPr>
          <p:nvPr>
            <p:ph type="title"/>
          </p:nvPr>
        </p:nvSpPr>
        <p:spPr>
          <a:xfrm>
            <a:off x="0" y="685800"/>
            <a:ext cx="12192000" cy="6669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4400"/>
              <a:buFont typeface="Spectral SemiBold"/>
              <a:buNone/>
            </a:pPr>
            <a:r>
              <a:rPr lang="en-US" sz="2800" dirty="0">
                <a:latin typeface="Playfair Display Medium"/>
                <a:ea typeface="Playfair Display Medium"/>
                <a:cs typeface="Playfair Display Medium"/>
                <a:sym typeface="Playfair Display Medium"/>
              </a:rPr>
              <a:t>Wrong Implementation</a:t>
            </a:r>
          </a:p>
        </p:txBody>
      </p:sp>
      <p:sp>
        <p:nvSpPr>
          <p:cNvPr id="107" name="Google Shape;107;p4"/>
          <p:cNvSpPr txBox="1">
            <a:spLocks noGrp="1"/>
          </p:cNvSpPr>
          <p:nvPr>
            <p:ph type="sldNum" idx="12"/>
          </p:nvPr>
        </p:nvSpPr>
        <p:spPr>
          <a:xfrm>
            <a:off x="9296400" y="6482090"/>
            <a:ext cx="2743200" cy="2616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37</a:t>
            </a:fld>
            <a:endParaRPr/>
          </a:p>
        </p:txBody>
      </p:sp>
      <p:sp>
        <p:nvSpPr>
          <p:cNvPr id="38" name="Google Shape;106;p4">
            <a:extLst>
              <a:ext uri="{FF2B5EF4-FFF2-40B4-BE49-F238E27FC236}">
                <a16:creationId xmlns:a16="http://schemas.microsoft.com/office/drawing/2014/main" id="{5995C000-DBCF-4ECE-BE54-6B708808A7A9}"/>
              </a:ext>
            </a:extLst>
          </p:cNvPr>
          <p:cNvSpPr txBox="1">
            <a:spLocks noGrp="1"/>
          </p:cNvSpPr>
          <p:nvPr>
            <p:ph type="body" idx="1"/>
          </p:nvPr>
        </p:nvSpPr>
        <p:spPr>
          <a:xfrm>
            <a:off x="419100" y="1504588"/>
            <a:ext cx="6035488" cy="555121"/>
          </a:xfrm>
          <a:prstGeom prst="rect">
            <a:avLst/>
          </a:prstGeom>
          <a:noFill/>
          <a:ln>
            <a:noFill/>
          </a:ln>
        </p:spPr>
        <p:txBody>
          <a:bodyPr spcFirstLastPara="1" wrap="square" lIns="91425" tIns="45700" rIns="91425" bIns="45700" anchor="t" anchorCtr="0">
            <a:noAutofit/>
          </a:bodyPr>
          <a:lstStyle/>
          <a:p>
            <a:pPr indent="-368300">
              <a:buSzPts val="2200"/>
              <a:buFont typeface="Arial" panose="020B0604020202020204" pitchFamily="34" charset="0"/>
              <a:buChar char="•"/>
            </a:pPr>
            <a:r>
              <a:rPr lang="en-US" sz="2200" dirty="0"/>
              <a:t>Epsilon-Drop (wrong) on CIFAR-10</a:t>
            </a:r>
          </a:p>
        </p:txBody>
      </p:sp>
      <p:sp>
        <p:nvSpPr>
          <p:cNvPr id="45" name="Google Shape;106;p4">
            <a:extLst>
              <a:ext uri="{FF2B5EF4-FFF2-40B4-BE49-F238E27FC236}">
                <a16:creationId xmlns:a16="http://schemas.microsoft.com/office/drawing/2014/main" id="{380A066D-012F-45CB-B2C2-80EA9D81314E}"/>
              </a:ext>
            </a:extLst>
          </p:cNvPr>
          <p:cNvSpPr txBox="1">
            <a:spLocks/>
          </p:cNvSpPr>
          <p:nvPr/>
        </p:nvSpPr>
        <p:spPr>
          <a:xfrm>
            <a:off x="779929" y="5659308"/>
            <a:ext cx="5674659" cy="555121"/>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480"/>
              </a:spcBef>
              <a:spcAft>
                <a:spcPts val="0"/>
              </a:spcAft>
              <a:buClr>
                <a:schemeClr val="dk1"/>
              </a:buClr>
              <a:buSzPts val="1800"/>
              <a:buFont typeface="Playfair Display"/>
              <a:buChar char="▪"/>
              <a:defRPr sz="1800" b="0" i="0" u="none" strike="noStrike" cap="none">
                <a:solidFill>
                  <a:schemeClr val="dk1"/>
                </a:solidFill>
                <a:latin typeface="Playfair Display"/>
                <a:ea typeface="Playfair Display"/>
                <a:cs typeface="Playfair Display"/>
                <a:sym typeface="Playfair Display"/>
              </a:defRPr>
            </a:lvl1pPr>
            <a:lvl2pPr marL="914400" marR="0" lvl="1" indent="-342900" algn="l" rtl="0">
              <a:lnSpc>
                <a:spcPct val="100000"/>
              </a:lnSpc>
              <a:spcBef>
                <a:spcPts val="400"/>
              </a:spcBef>
              <a:spcAft>
                <a:spcPts val="0"/>
              </a:spcAft>
              <a:buClr>
                <a:schemeClr val="dk1"/>
              </a:buClr>
              <a:buSzPts val="1800"/>
              <a:buFont typeface="Playfair Display"/>
              <a:buChar char="⮚"/>
              <a:defRPr sz="1800" b="0" i="0" u="none" strike="noStrike" cap="none">
                <a:solidFill>
                  <a:schemeClr val="dk1"/>
                </a:solidFill>
                <a:latin typeface="Playfair Display"/>
                <a:ea typeface="Playfair Display"/>
                <a:cs typeface="Playfair Display"/>
                <a:sym typeface="Playfair Display"/>
              </a:defRPr>
            </a:lvl2pPr>
            <a:lvl3pPr marL="1371600" marR="0" lvl="2" indent="-342900" algn="l" rtl="0">
              <a:lnSpc>
                <a:spcPct val="100000"/>
              </a:lnSpc>
              <a:spcBef>
                <a:spcPts val="320"/>
              </a:spcBef>
              <a:spcAft>
                <a:spcPts val="0"/>
              </a:spcAft>
              <a:buClr>
                <a:schemeClr val="dk1"/>
              </a:buClr>
              <a:buSzPts val="1800"/>
              <a:buFont typeface="Playfair Display"/>
              <a:buChar char="❖"/>
              <a:defRPr sz="1800" b="0" i="0" u="none" strike="noStrike" cap="none">
                <a:solidFill>
                  <a:schemeClr val="dk1"/>
                </a:solidFill>
                <a:latin typeface="Playfair Display"/>
                <a:ea typeface="Playfair Display"/>
                <a:cs typeface="Playfair Display"/>
                <a:sym typeface="Playfair Display"/>
              </a:defRPr>
            </a:lvl3pPr>
            <a:lvl4pPr marL="1828800" marR="0" lvl="3" indent="-342900" algn="l" rtl="0">
              <a:lnSpc>
                <a:spcPct val="100000"/>
              </a:lnSpc>
              <a:spcBef>
                <a:spcPts val="280"/>
              </a:spcBef>
              <a:spcAft>
                <a:spcPts val="0"/>
              </a:spcAft>
              <a:buClr>
                <a:schemeClr val="dk1"/>
              </a:buClr>
              <a:buSzPts val="1800"/>
              <a:buFont typeface="Playfair Display"/>
              <a:buChar char="–"/>
              <a:defRPr sz="1800" b="0" i="0" u="none" strike="noStrike" cap="none">
                <a:solidFill>
                  <a:schemeClr val="dk1"/>
                </a:solidFill>
                <a:latin typeface="Playfair Display"/>
                <a:ea typeface="Playfair Display"/>
                <a:cs typeface="Playfair Display"/>
                <a:sym typeface="Playfair Display"/>
              </a:defRPr>
            </a:lvl4pPr>
            <a:lvl5pPr marL="2286000" marR="0" lvl="4" indent="-342900" algn="l" rtl="0">
              <a:lnSpc>
                <a:spcPct val="100000"/>
              </a:lnSpc>
              <a:spcBef>
                <a:spcPts val="240"/>
              </a:spcBef>
              <a:spcAft>
                <a:spcPts val="0"/>
              </a:spcAft>
              <a:buClr>
                <a:schemeClr val="dk1"/>
              </a:buClr>
              <a:buSzPts val="1800"/>
              <a:buFont typeface="Playfair Display"/>
              <a:buChar char="»"/>
              <a:defRPr sz="1800" b="0" i="0" u="none" strike="noStrike" cap="none">
                <a:solidFill>
                  <a:schemeClr val="dk1"/>
                </a:solidFill>
                <a:latin typeface="Playfair Display"/>
                <a:ea typeface="Playfair Display"/>
                <a:cs typeface="Playfair Display"/>
                <a:sym typeface="Playfair Display"/>
              </a:defRPr>
            </a:lvl5pPr>
            <a:lvl6pPr marL="2743200" marR="0" lvl="5" indent="-342900" algn="l" rtl="0">
              <a:lnSpc>
                <a:spcPct val="100000"/>
              </a:lnSpc>
              <a:spcBef>
                <a:spcPts val="400"/>
              </a:spcBef>
              <a:spcAft>
                <a:spcPts val="0"/>
              </a:spcAft>
              <a:buClr>
                <a:schemeClr val="dk1"/>
              </a:buClr>
              <a:buSzPts val="1800"/>
              <a:buFont typeface="Playfair Display"/>
              <a:buChar char="•"/>
              <a:defRPr sz="1800" b="0" i="0" u="none" strike="noStrike" cap="none">
                <a:solidFill>
                  <a:schemeClr val="dk1"/>
                </a:solidFill>
                <a:latin typeface="Playfair Display"/>
                <a:ea typeface="Playfair Display"/>
                <a:cs typeface="Playfair Display"/>
                <a:sym typeface="Playfair Display"/>
              </a:defRPr>
            </a:lvl6pPr>
            <a:lvl7pPr marL="3200400" marR="0" lvl="6" indent="-342900" algn="l" rtl="0">
              <a:lnSpc>
                <a:spcPct val="100000"/>
              </a:lnSpc>
              <a:spcBef>
                <a:spcPts val="400"/>
              </a:spcBef>
              <a:spcAft>
                <a:spcPts val="0"/>
              </a:spcAft>
              <a:buClr>
                <a:schemeClr val="dk1"/>
              </a:buClr>
              <a:buSzPts val="1800"/>
              <a:buFont typeface="Playfair Display"/>
              <a:buChar char="•"/>
              <a:defRPr sz="1800" b="0" i="0" u="none" strike="noStrike" cap="none">
                <a:solidFill>
                  <a:schemeClr val="dk1"/>
                </a:solidFill>
                <a:latin typeface="Playfair Display"/>
                <a:ea typeface="Playfair Display"/>
                <a:cs typeface="Playfair Display"/>
                <a:sym typeface="Playfair Display"/>
              </a:defRPr>
            </a:lvl7pPr>
            <a:lvl8pPr marL="3657600" marR="0" lvl="7" indent="-342900" algn="l" rtl="0">
              <a:lnSpc>
                <a:spcPct val="100000"/>
              </a:lnSpc>
              <a:spcBef>
                <a:spcPts val="400"/>
              </a:spcBef>
              <a:spcAft>
                <a:spcPts val="0"/>
              </a:spcAft>
              <a:buClr>
                <a:schemeClr val="dk1"/>
              </a:buClr>
              <a:buSzPts val="1800"/>
              <a:buFont typeface="Playfair Display"/>
              <a:buChar char="•"/>
              <a:defRPr sz="1800" b="0" i="0" u="none" strike="noStrike" cap="none">
                <a:solidFill>
                  <a:schemeClr val="dk1"/>
                </a:solidFill>
                <a:latin typeface="Playfair Display"/>
                <a:ea typeface="Playfair Display"/>
                <a:cs typeface="Playfair Display"/>
                <a:sym typeface="Playfair Display"/>
              </a:defRPr>
            </a:lvl8pPr>
            <a:lvl9pPr marL="4114800" marR="0" lvl="8" indent="-342900" algn="l" rtl="0">
              <a:lnSpc>
                <a:spcPct val="100000"/>
              </a:lnSpc>
              <a:spcBef>
                <a:spcPts val="400"/>
              </a:spcBef>
              <a:spcAft>
                <a:spcPts val="0"/>
              </a:spcAft>
              <a:buClr>
                <a:schemeClr val="dk1"/>
              </a:buClr>
              <a:buSzPts val="1800"/>
              <a:buFont typeface="Playfair Display"/>
              <a:buChar char="•"/>
              <a:defRPr sz="1800" b="0" i="0" u="none" strike="noStrike" cap="none">
                <a:solidFill>
                  <a:schemeClr val="dk1"/>
                </a:solidFill>
                <a:latin typeface="Playfair Display"/>
                <a:ea typeface="Playfair Display"/>
                <a:cs typeface="Playfair Display"/>
                <a:sym typeface="Playfair Display"/>
              </a:defRPr>
            </a:lvl9pPr>
          </a:lstStyle>
          <a:p>
            <a:pPr indent="-368300">
              <a:buSzPts val="2200"/>
              <a:buFont typeface="Arial" panose="020B0604020202020204" pitchFamily="34" charset="0"/>
              <a:buChar char="•"/>
            </a:pPr>
            <a:r>
              <a:rPr lang="en-US" sz="2200" dirty="0"/>
              <a:t>High &gt; Low &gt; High &gt; Low &gt; High</a:t>
            </a:r>
          </a:p>
        </p:txBody>
      </p:sp>
      <p:sp>
        <p:nvSpPr>
          <p:cNvPr id="46" name="Google Shape;106;p4">
            <a:extLst>
              <a:ext uri="{FF2B5EF4-FFF2-40B4-BE49-F238E27FC236}">
                <a16:creationId xmlns:a16="http://schemas.microsoft.com/office/drawing/2014/main" id="{EB020251-6BBC-4431-AD4B-F69F3BA6E85D}"/>
              </a:ext>
            </a:extLst>
          </p:cNvPr>
          <p:cNvSpPr txBox="1">
            <a:spLocks/>
          </p:cNvSpPr>
          <p:nvPr/>
        </p:nvSpPr>
        <p:spPr>
          <a:xfrm>
            <a:off x="6544235" y="5659307"/>
            <a:ext cx="6026587" cy="555121"/>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480"/>
              </a:spcBef>
              <a:spcAft>
                <a:spcPts val="0"/>
              </a:spcAft>
              <a:buClr>
                <a:schemeClr val="dk1"/>
              </a:buClr>
              <a:buSzPts val="1800"/>
              <a:buFont typeface="Playfair Display"/>
              <a:buChar char="▪"/>
              <a:defRPr sz="1800" b="0" i="0" u="none" strike="noStrike" cap="none">
                <a:solidFill>
                  <a:schemeClr val="dk1"/>
                </a:solidFill>
                <a:latin typeface="Playfair Display"/>
                <a:ea typeface="Playfair Display"/>
                <a:cs typeface="Playfair Display"/>
                <a:sym typeface="Playfair Display"/>
              </a:defRPr>
            </a:lvl1pPr>
            <a:lvl2pPr marL="914400" marR="0" lvl="1" indent="-342900" algn="l" rtl="0">
              <a:lnSpc>
                <a:spcPct val="100000"/>
              </a:lnSpc>
              <a:spcBef>
                <a:spcPts val="400"/>
              </a:spcBef>
              <a:spcAft>
                <a:spcPts val="0"/>
              </a:spcAft>
              <a:buClr>
                <a:schemeClr val="dk1"/>
              </a:buClr>
              <a:buSzPts val="1800"/>
              <a:buFont typeface="Playfair Display"/>
              <a:buChar char="⮚"/>
              <a:defRPr sz="1800" b="0" i="0" u="none" strike="noStrike" cap="none">
                <a:solidFill>
                  <a:schemeClr val="dk1"/>
                </a:solidFill>
                <a:latin typeface="Playfair Display"/>
                <a:ea typeface="Playfair Display"/>
                <a:cs typeface="Playfair Display"/>
                <a:sym typeface="Playfair Display"/>
              </a:defRPr>
            </a:lvl2pPr>
            <a:lvl3pPr marL="1371600" marR="0" lvl="2" indent="-342900" algn="l" rtl="0">
              <a:lnSpc>
                <a:spcPct val="100000"/>
              </a:lnSpc>
              <a:spcBef>
                <a:spcPts val="320"/>
              </a:spcBef>
              <a:spcAft>
                <a:spcPts val="0"/>
              </a:spcAft>
              <a:buClr>
                <a:schemeClr val="dk1"/>
              </a:buClr>
              <a:buSzPts val="1800"/>
              <a:buFont typeface="Playfair Display"/>
              <a:buChar char="❖"/>
              <a:defRPr sz="1800" b="0" i="0" u="none" strike="noStrike" cap="none">
                <a:solidFill>
                  <a:schemeClr val="dk1"/>
                </a:solidFill>
                <a:latin typeface="Playfair Display"/>
                <a:ea typeface="Playfair Display"/>
                <a:cs typeface="Playfair Display"/>
                <a:sym typeface="Playfair Display"/>
              </a:defRPr>
            </a:lvl3pPr>
            <a:lvl4pPr marL="1828800" marR="0" lvl="3" indent="-342900" algn="l" rtl="0">
              <a:lnSpc>
                <a:spcPct val="100000"/>
              </a:lnSpc>
              <a:spcBef>
                <a:spcPts val="280"/>
              </a:spcBef>
              <a:spcAft>
                <a:spcPts val="0"/>
              </a:spcAft>
              <a:buClr>
                <a:schemeClr val="dk1"/>
              </a:buClr>
              <a:buSzPts val="1800"/>
              <a:buFont typeface="Playfair Display"/>
              <a:buChar char="–"/>
              <a:defRPr sz="1800" b="0" i="0" u="none" strike="noStrike" cap="none">
                <a:solidFill>
                  <a:schemeClr val="dk1"/>
                </a:solidFill>
                <a:latin typeface="Playfair Display"/>
                <a:ea typeface="Playfair Display"/>
                <a:cs typeface="Playfair Display"/>
                <a:sym typeface="Playfair Display"/>
              </a:defRPr>
            </a:lvl4pPr>
            <a:lvl5pPr marL="2286000" marR="0" lvl="4" indent="-342900" algn="l" rtl="0">
              <a:lnSpc>
                <a:spcPct val="100000"/>
              </a:lnSpc>
              <a:spcBef>
                <a:spcPts val="240"/>
              </a:spcBef>
              <a:spcAft>
                <a:spcPts val="0"/>
              </a:spcAft>
              <a:buClr>
                <a:schemeClr val="dk1"/>
              </a:buClr>
              <a:buSzPts val="1800"/>
              <a:buFont typeface="Playfair Display"/>
              <a:buChar char="»"/>
              <a:defRPr sz="1800" b="0" i="0" u="none" strike="noStrike" cap="none">
                <a:solidFill>
                  <a:schemeClr val="dk1"/>
                </a:solidFill>
                <a:latin typeface="Playfair Display"/>
                <a:ea typeface="Playfair Display"/>
                <a:cs typeface="Playfair Display"/>
                <a:sym typeface="Playfair Display"/>
              </a:defRPr>
            </a:lvl5pPr>
            <a:lvl6pPr marL="2743200" marR="0" lvl="5" indent="-342900" algn="l" rtl="0">
              <a:lnSpc>
                <a:spcPct val="100000"/>
              </a:lnSpc>
              <a:spcBef>
                <a:spcPts val="400"/>
              </a:spcBef>
              <a:spcAft>
                <a:spcPts val="0"/>
              </a:spcAft>
              <a:buClr>
                <a:schemeClr val="dk1"/>
              </a:buClr>
              <a:buSzPts val="1800"/>
              <a:buFont typeface="Playfair Display"/>
              <a:buChar char="•"/>
              <a:defRPr sz="1800" b="0" i="0" u="none" strike="noStrike" cap="none">
                <a:solidFill>
                  <a:schemeClr val="dk1"/>
                </a:solidFill>
                <a:latin typeface="Playfair Display"/>
                <a:ea typeface="Playfair Display"/>
                <a:cs typeface="Playfair Display"/>
                <a:sym typeface="Playfair Display"/>
              </a:defRPr>
            </a:lvl6pPr>
            <a:lvl7pPr marL="3200400" marR="0" lvl="6" indent="-342900" algn="l" rtl="0">
              <a:lnSpc>
                <a:spcPct val="100000"/>
              </a:lnSpc>
              <a:spcBef>
                <a:spcPts val="400"/>
              </a:spcBef>
              <a:spcAft>
                <a:spcPts val="0"/>
              </a:spcAft>
              <a:buClr>
                <a:schemeClr val="dk1"/>
              </a:buClr>
              <a:buSzPts val="1800"/>
              <a:buFont typeface="Playfair Display"/>
              <a:buChar char="•"/>
              <a:defRPr sz="1800" b="0" i="0" u="none" strike="noStrike" cap="none">
                <a:solidFill>
                  <a:schemeClr val="dk1"/>
                </a:solidFill>
                <a:latin typeface="Playfair Display"/>
                <a:ea typeface="Playfair Display"/>
                <a:cs typeface="Playfair Display"/>
                <a:sym typeface="Playfair Display"/>
              </a:defRPr>
            </a:lvl7pPr>
            <a:lvl8pPr marL="3657600" marR="0" lvl="7" indent="-342900" algn="l" rtl="0">
              <a:lnSpc>
                <a:spcPct val="100000"/>
              </a:lnSpc>
              <a:spcBef>
                <a:spcPts val="400"/>
              </a:spcBef>
              <a:spcAft>
                <a:spcPts val="0"/>
              </a:spcAft>
              <a:buClr>
                <a:schemeClr val="dk1"/>
              </a:buClr>
              <a:buSzPts val="1800"/>
              <a:buFont typeface="Playfair Display"/>
              <a:buChar char="•"/>
              <a:defRPr sz="1800" b="0" i="0" u="none" strike="noStrike" cap="none">
                <a:solidFill>
                  <a:schemeClr val="dk1"/>
                </a:solidFill>
                <a:latin typeface="Playfair Display"/>
                <a:ea typeface="Playfair Display"/>
                <a:cs typeface="Playfair Display"/>
                <a:sym typeface="Playfair Display"/>
              </a:defRPr>
            </a:lvl8pPr>
            <a:lvl9pPr marL="4114800" marR="0" lvl="8" indent="-342900" algn="l" rtl="0">
              <a:lnSpc>
                <a:spcPct val="100000"/>
              </a:lnSpc>
              <a:spcBef>
                <a:spcPts val="400"/>
              </a:spcBef>
              <a:spcAft>
                <a:spcPts val="0"/>
              </a:spcAft>
              <a:buClr>
                <a:schemeClr val="dk1"/>
              </a:buClr>
              <a:buSzPts val="1800"/>
              <a:buFont typeface="Playfair Display"/>
              <a:buChar char="•"/>
              <a:defRPr sz="1800" b="0" i="0" u="none" strike="noStrike" cap="none">
                <a:solidFill>
                  <a:schemeClr val="dk1"/>
                </a:solidFill>
                <a:latin typeface="Playfair Display"/>
                <a:ea typeface="Playfair Display"/>
                <a:cs typeface="Playfair Display"/>
                <a:sym typeface="Playfair Display"/>
              </a:defRPr>
            </a:lvl9pPr>
          </a:lstStyle>
          <a:p>
            <a:pPr indent="-368300">
              <a:buSzPts val="2200"/>
              <a:buFont typeface="Arial" panose="020B0604020202020204" pitchFamily="34" charset="0"/>
              <a:buChar char="•"/>
            </a:pPr>
            <a:r>
              <a:rPr lang="en-US" sz="2200" dirty="0"/>
              <a:t>Low &gt; High &gt; Low &gt; High &gt; Low</a:t>
            </a:r>
          </a:p>
        </p:txBody>
      </p:sp>
      <p:pic>
        <p:nvPicPr>
          <p:cNvPr id="3" name="그림 2" descr="도표이(가) 표시된 사진&#10;&#10;자동 생성된 설명">
            <a:extLst>
              <a:ext uri="{FF2B5EF4-FFF2-40B4-BE49-F238E27FC236}">
                <a16:creationId xmlns:a16="http://schemas.microsoft.com/office/drawing/2014/main" id="{B583C6EE-2E86-46B4-A860-84C37120D52D}"/>
              </a:ext>
            </a:extLst>
          </p:cNvPr>
          <p:cNvPicPr>
            <a:picLocks noChangeAspect="1"/>
          </p:cNvPicPr>
          <p:nvPr/>
        </p:nvPicPr>
        <p:blipFill>
          <a:blip r:embed="rId3"/>
          <a:stretch>
            <a:fillRect/>
          </a:stretch>
        </p:blipFill>
        <p:spPr>
          <a:xfrm>
            <a:off x="5590987" y="1879204"/>
            <a:ext cx="6601013" cy="3960608"/>
          </a:xfrm>
          <a:prstGeom prst="rect">
            <a:avLst/>
          </a:prstGeom>
        </p:spPr>
      </p:pic>
      <p:pic>
        <p:nvPicPr>
          <p:cNvPr id="5" name="그림 4" descr="도표이(가) 표시된 사진&#10;&#10;자동 생성된 설명">
            <a:extLst>
              <a:ext uri="{FF2B5EF4-FFF2-40B4-BE49-F238E27FC236}">
                <a16:creationId xmlns:a16="http://schemas.microsoft.com/office/drawing/2014/main" id="{D6E9AD00-DC90-490C-A35A-7C54B9E35CD0}"/>
              </a:ext>
            </a:extLst>
          </p:cNvPr>
          <p:cNvPicPr>
            <a:picLocks noChangeAspect="1"/>
          </p:cNvPicPr>
          <p:nvPr/>
        </p:nvPicPr>
        <p:blipFill>
          <a:blip r:embed="rId4"/>
          <a:stretch>
            <a:fillRect/>
          </a:stretch>
        </p:blipFill>
        <p:spPr>
          <a:xfrm>
            <a:off x="-101604" y="1879202"/>
            <a:ext cx="6601015" cy="3960609"/>
          </a:xfrm>
          <a:prstGeom prst="rect">
            <a:avLst/>
          </a:prstGeom>
        </p:spPr>
      </p:pic>
    </p:spTree>
    <p:extLst>
      <p:ext uri="{BB962C8B-B14F-4D97-AF65-F5344CB8AC3E}">
        <p14:creationId xmlns:p14="http://schemas.microsoft.com/office/powerpoint/2010/main" val="237500559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4"/>
          <p:cNvSpPr txBox="1">
            <a:spLocks noGrp="1"/>
          </p:cNvSpPr>
          <p:nvPr>
            <p:ph type="title"/>
          </p:nvPr>
        </p:nvSpPr>
        <p:spPr>
          <a:xfrm>
            <a:off x="0" y="685800"/>
            <a:ext cx="12192000" cy="6669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4400"/>
              <a:buFont typeface="Spectral SemiBold"/>
              <a:buNone/>
            </a:pPr>
            <a:r>
              <a:rPr lang="en-US" sz="2800" dirty="0">
                <a:latin typeface="Playfair Display Medium"/>
                <a:ea typeface="Playfair Display Medium"/>
                <a:cs typeface="Playfair Display Medium"/>
                <a:sym typeface="Playfair Display Medium"/>
              </a:rPr>
              <a:t>Wrong Implementation</a:t>
            </a:r>
          </a:p>
        </p:txBody>
      </p:sp>
      <p:sp>
        <p:nvSpPr>
          <p:cNvPr id="107" name="Google Shape;107;p4"/>
          <p:cNvSpPr txBox="1">
            <a:spLocks noGrp="1"/>
          </p:cNvSpPr>
          <p:nvPr>
            <p:ph type="sldNum" idx="12"/>
          </p:nvPr>
        </p:nvSpPr>
        <p:spPr>
          <a:xfrm>
            <a:off x="9296400" y="6482090"/>
            <a:ext cx="2743200" cy="2616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38</a:t>
            </a:fld>
            <a:endParaRPr/>
          </a:p>
        </p:txBody>
      </p:sp>
      <p:sp>
        <p:nvSpPr>
          <p:cNvPr id="38" name="Google Shape;106;p4">
            <a:extLst>
              <a:ext uri="{FF2B5EF4-FFF2-40B4-BE49-F238E27FC236}">
                <a16:creationId xmlns:a16="http://schemas.microsoft.com/office/drawing/2014/main" id="{5995C000-DBCF-4ECE-BE54-6B708808A7A9}"/>
              </a:ext>
            </a:extLst>
          </p:cNvPr>
          <p:cNvSpPr txBox="1">
            <a:spLocks noGrp="1"/>
          </p:cNvSpPr>
          <p:nvPr>
            <p:ph type="body" idx="1"/>
          </p:nvPr>
        </p:nvSpPr>
        <p:spPr>
          <a:xfrm>
            <a:off x="419100" y="1504588"/>
            <a:ext cx="4699747" cy="555121"/>
          </a:xfrm>
          <a:prstGeom prst="rect">
            <a:avLst/>
          </a:prstGeom>
          <a:noFill/>
          <a:ln>
            <a:noFill/>
          </a:ln>
        </p:spPr>
        <p:txBody>
          <a:bodyPr spcFirstLastPara="1" wrap="square" lIns="91425" tIns="45700" rIns="91425" bIns="45700" anchor="t" anchorCtr="0">
            <a:noAutofit/>
          </a:bodyPr>
          <a:lstStyle/>
          <a:p>
            <a:pPr indent="-368300">
              <a:buSzPts val="2200"/>
              <a:buFont typeface="Arial" panose="020B0604020202020204" pitchFamily="34" charset="0"/>
              <a:buChar char="•"/>
            </a:pPr>
            <a:r>
              <a:rPr lang="en-US" sz="2200" dirty="0"/>
              <a:t>Epsilon-Drop (wrong)</a:t>
            </a:r>
          </a:p>
        </p:txBody>
      </p:sp>
      <p:pic>
        <p:nvPicPr>
          <p:cNvPr id="7" name="그림 6" descr="텍스트이(가) 표시된 사진&#10;&#10;자동 생성된 설명">
            <a:extLst>
              <a:ext uri="{FF2B5EF4-FFF2-40B4-BE49-F238E27FC236}">
                <a16:creationId xmlns:a16="http://schemas.microsoft.com/office/drawing/2014/main" id="{AC0FA59B-A6A1-4AC2-A1C6-99C1F3122F5E}"/>
              </a:ext>
            </a:extLst>
          </p:cNvPr>
          <p:cNvPicPr>
            <a:picLocks noChangeAspect="1"/>
          </p:cNvPicPr>
          <p:nvPr/>
        </p:nvPicPr>
        <p:blipFill>
          <a:blip r:embed="rId3"/>
          <a:stretch>
            <a:fillRect/>
          </a:stretch>
        </p:blipFill>
        <p:spPr>
          <a:xfrm>
            <a:off x="731676" y="2095056"/>
            <a:ext cx="4901587" cy="3530159"/>
          </a:xfrm>
          <a:prstGeom prst="rect">
            <a:avLst/>
          </a:prstGeom>
        </p:spPr>
      </p:pic>
      <p:pic>
        <p:nvPicPr>
          <p:cNvPr id="11" name="그림 10" descr="도표이(가) 표시된 사진&#10;&#10;자동 생성된 설명">
            <a:extLst>
              <a:ext uri="{FF2B5EF4-FFF2-40B4-BE49-F238E27FC236}">
                <a16:creationId xmlns:a16="http://schemas.microsoft.com/office/drawing/2014/main" id="{EA21DABB-B70B-4E55-BCD2-70A47BBC9A93}"/>
              </a:ext>
            </a:extLst>
          </p:cNvPr>
          <p:cNvPicPr>
            <a:picLocks noChangeAspect="1"/>
          </p:cNvPicPr>
          <p:nvPr/>
        </p:nvPicPr>
        <p:blipFill>
          <a:blip r:embed="rId4"/>
          <a:stretch>
            <a:fillRect/>
          </a:stretch>
        </p:blipFill>
        <p:spPr>
          <a:xfrm>
            <a:off x="5858434" y="1930586"/>
            <a:ext cx="6225171" cy="3735103"/>
          </a:xfrm>
          <a:prstGeom prst="rect">
            <a:avLst/>
          </a:prstGeom>
        </p:spPr>
      </p:pic>
      <p:sp>
        <p:nvSpPr>
          <p:cNvPr id="45" name="Google Shape;106;p4">
            <a:extLst>
              <a:ext uri="{FF2B5EF4-FFF2-40B4-BE49-F238E27FC236}">
                <a16:creationId xmlns:a16="http://schemas.microsoft.com/office/drawing/2014/main" id="{380A066D-012F-45CB-B2C2-80EA9D81314E}"/>
              </a:ext>
            </a:extLst>
          </p:cNvPr>
          <p:cNvSpPr txBox="1">
            <a:spLocks/>
          </p:cNvSpPr>
          <p:nvPr/>
        </p:nvSpPr>
        <p:spPr>
          <a:xfrm>
            <a:off x="1426575" y="5655942"/>
            <a:ext cx="4699747" cy="555121"/>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480"/>
              </a:spcBef>
              <a:spcAft>
                <a:spcPts val="0"/>
              </a:spcAft>
              <a:buClr>
                <a:schemeClr val="dk1"/>
              </a:buClr>
              <a:buSzPts val="1800"/>
              <a:buFont typeface="Playfair Display"/>
              <a:buChar char="▪"/>
              <a:defRPr sz="1800" b="0" i="0" u="none" strike="noStrike" cap="none">
                <a:solidFill>
                  <a:schemeClr val="dk1"/>
                </a:solidFill>
                <a:latin typeface="Playfair Display"/>
                <a:ea typeface="Playfair Display"/>
                <a:cs typeface="Playfair Display"/>
                <a:sym typeface="Playfair Display"/>
              </a:defRPr>
            </a:lvl1pPr>
            <a:lvl2pPr marL="914400" marR="0" lvl="1" indent="-342900" algn="l" rtl="0">
              <a:lnSpc>
                <a:spcPct val="100000"/>
              </a:lnSpc>
              <a:spcBef>
                <a:spcPts val="400"/>
              </a:spcBef>
              <a:spcAft>
                <a:spcPts val="0"/>
              </a:spcAft>
              <a:buClr>
                <a:schemeClr val="dk1"/>
              </a:buClr>
              <a:buSzPts val="1800"/>
              <a:buFont typeface="Playfair Display"/>
              <a:buChar char="⮚"/>
              <a:defRPr sz="1800" b="0" i="0" u="none" strike="noStrike" cap="none">
                <a:solidFill>
                  <a:schemeClr val="dk1"/>
                </a:solidFill>
                <a:latin typeface="Playfair Display"/>
                <a:ea typeface="Playfair Display"/>
                <a:cs typeface="Playfair Display"/>
                <a:sym typeface="Playfair Display"/>
              </a:defRPr>
            </a:lvl2pPr>
            <a:lvl3pPr marL="1371600" marR="0" lvl="2" indent="-342900" algn="l" rtl="0">
              <a:lnSpc>
                <a:spcPct val="100000"/>
              </a:lnSpc>
              <a:spcBef>
                <a:spcPts val="320"/>
              </a:spcBef>
              <a:spcAft>
                <a:spcPts val="0"/>
              </a:spcAft>
              <a:buClr>
                <a:schemeClr val="dk1"/>
              </a:buClr>
              <a:buSzPts val="1800"/>
              <a:buFont typeface="Playfair Display"/>
              <a:buChar char="❖"/>
              <a:defRPr sz="1800" b="0" i="0" u="none" strike="noStrike" cap="none">
                <a:solidFill>
                  <a:schemeClr val="dk1"/>
                </a:solidFill>
                <a:latin typeface="Playfair Display"/>
                <a:ea typeface="Playfair Display"/>
                <a:cs typeface="Playfair Display"/>
                <a:sym typeface="Playfair Display"/>
              </a:defRPr>
            </a:lvl3pPr>
            <a:lvl4pPr marL="1828800" marR="0" lvl="3" indent="-342900" algn="l" rtl="0">
              <a:lnSpc>
                <a:spcPct val="100000"/>
              </a:lnSpc>
              <a:spcBef>
                <a:spcPts val="280"/>
              </a:spcBef>
              <a:spcAft>
                <a:spcPts val="0"/>
              </a:spcAft>
              <a:buClr>
                <a:schemeClr val="dk1"/>
              </a:buClr>
              <a:buSzPts val="1800"/>
              <a:buFont typeface="Playfair Display"/>
              <a:buChar char="–"/>
              <a:defRPr sz="1800" b="0" i="0" u="none" strike="noStrike" cap="none">
                <a:solidFill>
                  <a:schemeClr val="dk1"/>
                </a:solidFill>
                <a:latin typeface="Playfair Display"/>
                <a:ea typeface="Playfair Display"/>
                <a:cs typeface="Playfair Display"/>
                <a:sym typeface="Playfair Display"/>
              </a:defRPr>
            </a:lvl4pPr>
            <a:lvl5pPr marL="2286000" marR="0" lvl="4" indent="-342900" algn="l" rtl="0">
              <a:lnSpc>
                <a:spcPct val="100000"/>
              </a:lnSpc>
              <a:spcBef>
                <a:spcPts val="240"/>
              </a:spcBef>
              <a:spcAft>
                <a:spcPts val="0"/>
              </a:spcAft>
              <a:buClr>
                <a:schemeClr val="dk1"/>
              </a:buClr>
              <a:buSzPts val="1800"/>
              <a:buFont typeface="Playfair Display"/>
              <a:buChar char="»"/>
              <a:defRPr sz="1800" b="0" i="0" u="none" strike="noStrike" cap="none">
                <a:solidFill>
                  <a:schemeClr val="dk1"/>
                </a:solidFill>
                <a:latin typeface="Playfair Display"/>
                <a:ea typeface="Playfair Display"/>
                <a:cs typeface="Playfair Display"/>
                <a:sym typeface="Playfair Display"/>
              </a:defRPr>
            </a:lvl5pPr>
            <a:lvl6pPr marL="2743200" marR="0" lvl="5" indent="-342900" algn="l" rtl="0">
              <a:lnSpc>
                <a:spcPct val="100000"/>
              </a:lnSpc>
              <a:spcBef>
                <a:spcPts val="400"/>
              </a:spcBef>
              <a:spcAft>
                <a:spcPts val="0"/>
              </a:spcAft>
              <a:buClr>
                <a:schemeClr val="dk1"/>
              </a:buClr>
              <a:buSzPts val="1800"/>
              <a:buFont typeface="Playfair Display"/>
              <a:buChar char="•"/>
              <a:defRPr sz="1800" b="0" i="0" u="none" strike="noStrike" cap="none">
                <a:solidFill>
                  <a:schemeClr val="dk1"/>
                </a:solidFill>
                <a:latin typeface="Playfair Display"/>
                <a:ea typeface="Playfair Display"/>
                <a:cs typeface="Playfair Display"/>
                <a:sym typeface="Playfair Display"/>
              </a:defRPr>
            </a:lvl6pPr>
            <a:lvl7pPr marL="3200400" marR="0" lvl="6" indent="-342900" algn="l" rtl="0">
              <a:lnSpc>
                <a:spcPct val="100000"/>
              </a:lnSpc>
              <a:spcBef>
                <a:spcPts val="400"/>
              </a:spcBef>
              <a:spcAft>
                <a:spcPts val="0"/>
              </a:spcAft>
              <a:buClr>
                <a:schemeClr val="dk1"/>
              </a:buClr>
              <a:buSzPts val="1800"/>
              <a:buFont typeface="Playfair Display"/>
              <a:buChar char="•"/>
              <a:defRPr sz="1800" b="0" i="0" u="none" strike="noStrike" cap="none">
                <a:solidFill>
                  <a:schemeClr val="dk1"/>
                </a:solidFill>
                <a:latin typeface="Playfair Display"/>
                <a:ea typeface="Playfair Display"/>
                <a:cs typeface="Playfair Display"/>
                <a:sym typeface="Playfair Display"/>
              </a:defRPr>
            </a:lvl7pPr>
            <a:lvl8pPr marL="3657600" marR="0" lvl="7" indent="-342900" algn="l" rtl="0">
              <a:lnSpc>
                <a:spcPct val="100000"/>
              </a:lnSpc>
              <a:spcBef>
                <a:spcPts val="400"/>
              </a:spcBef>
              <a:spcAft>
                <a:spcPts val="0"/>
              </a:spcAft>
              <a:buClr>
                <a:schemeClr val="dk1"/>
              </a:buClr>
              <a:buSzPts val="1800"/>
              <a:buFont typeface="Playfair Display"/>
              <a:buChar char="•"/>
              <a:defRPr sz="1800" b="0" i="0" u="none" strike="noStrike" cap="none">
                <a:solidFill>
                  <a:schemeClr val="dk1"/>
                </a:solidFill>
                <a:latin typeface="Playfair Display"/>
                <a:ea typeface="Playfair Display"/>
                <a:cs typeface="Playfair Display"/>
                <a:sym typeface="Playfair Display"/>
              </a:defRPr>
            </a:lvl8pPr>
            <a:lvl9pPr marL="4114800" marR="0" lvl="8" indent="-342900" algn="l" rtl="0">
              <a:lnSpc>
                <a:spcPct val="100000"/>
              </a:lnSpc>
              <a:spcBef>
                <a:spcPts val="400"/>
              </a:spcBef>
              <a:spcAft>
                <a:spcPts val="0"/>
              </a:spcAft>
              <a:buClr>
                <a:schemeClr val="dk1"/>
              </a:buClr>
              <a:buSzPts val="1800"/>
              <a:buFont typeface="Playfair Display"/>
              <a:buChar char="•"/>
              <a:defRPr sz="1800" b="0" i="0" u="none" strike="noStrike" cap="none">
                <a:solidFill>
                  <a:schemeClr val="dk1"/>
                </a:solidFill>
                <a:latin typeface="Playfair Display"/>
                <a:ea typeface="Playfair Display"/>
                <a:cs typeface="Playfair Display"/>
                <a:sym typeface="Playfair Display"/>
              </a:defRPr>
            </a:lvl9pPr>
          </a:lstStyle>
          <a:p>
            <a:pPr indent="-368300">
              <a:buSzPts val="2200"/>
              <a:buFont typeface="Arial" panose="020B0604020202020204" pitchFamily="34" charset="0"/>
              <a:buChar char="•"/>
            </a:pPr>
            <a:r>
              <a:rPr lang="en-US" sz="2200" dirty="0" err="1"/>
              <a:t>Fashion_MNIST</a:t>
            </a:r>
            <a:r>
              <a:rPr lang="en-US" sz="2200" dirty="0"/>
              <a:t> (91.10%)</a:t>
            </a:r>
          </a:p>
        </p:txBody>
      </p:sp>
      <p:sp>
        <p:nvSpPr>
          <p:cNvPr id="46" name="Google Shape;106;p4">
            <a:extLst>
              <a:ext uri="{FF2B5EF4-FFF2-40B4-BE49-F238E27FC236}">
                <a16:creationId xmlns:a16="http://schemas.microsoft.com/office/drawing/2014/main" id="{EB020251-6BBC-4431-AD4B-F69F3BA6E85D}"/>
              </a:ext>
            </a:extLst>
          </p:cNvPr>
          <p:cNvSpPr txBox="1">
            <a:spLocks/>
          </p:cNvSpPr>
          <p:nvPr/>
        </p:nvSpPr>
        <p:spPr>
          <a:xfrm>
            <a:off x="7609029" y="5655941"/>
            <a:ext cx="4699747" cy="555121"/>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480"/>
              </a:spcBef>
              <a:spcAft>
                <a:spcPts val="0"/>
              </a:spcAft>
              <a:buClr>
                <a:schemeClr val="dk1"/>
              </a:buClr>
              <a:buSzPts val="1800"/>
              <a:buFont typeface="Playfair Display"/>
              <a:buChar char="▪"/>
              <a:defRPr sz="1800" b="0" i="0" u="none" strike="noStrike" cap="none">
                <a:solidFill>
                  <a:schemeClr val="dk1"/>
                </a:solidFill>
                <a:latin typeface="Playfair Display"/>
                <a:ea typeface="Playfair Display"/>
                <a:cs typeface="Playfair Display"/>
                <a:sym typeface="Playfair Display"/>
              </a:defRPr>
            </a:lvl1pPr>
            <a:lvl2pPr marL="914400" marR="0" lvl="1" indent="-342900" algn="l" rtl="0">
              <a:lnSpc>
                <a:spcPct val="100000"/>
              </a:lnSpc>
              <a:spcBef>
                <a:spcPts val="400"/>
              </a:spcBef>
              <a:spcAft>
                <a:spcPts val="0"/>
              </a:spcAft>
              <a:buClr>
                <a:schemeClr val="dk1"/>
              </a:buClr>
              <a:buSzPts val="1800"/>
              <a:buFont typeface="Playfair Display"/>
              <a:buChar char="⮚"/>
              <a:defRPr sz="1800" b="0" i="0" u="none" strike="noStrike" cap="none">
                <a:solidFill>
                  <a:schemeClr val="dk1"/>
                </a:solidFill>
                <a:latin typeface="Playfair Display"/>
                <a:ea typeface="Playfair Display"/>
                <a:cs typeface="Playfair Display"/>
                <a:sym typeface="Playfair Display"/>
              </a:defRPr>
            </a:lvl2pPr>
            <a:lvl3pPr marL="1371600" marR="0" lvl="2" indent="-342900" algn="l" rtl="0">
              <a:lnSpc>
                <a:spcPct val="100000"/>
              </a:lnSpc>
              <a:spcBef>
                <a:spcPts val="320"/>
              </a:spcBef>
              <a:spcAft>
                <a:spcPts val="0"/>
              </a:spcAft>
              <a:buClr>
                <a:schemeClr val="dk1"/>
              </a:buClr>
              <a:buSzPts val="1800"/>
              <a:buFont typeface="Playfair Display"/>
              <a:buChar char="❖"/>
              <a:defRPr sz="1800" b="0" i="0" u="none" strike="noStrike" cap="none">
                <a:solidFill>
                  <a:schemeClr val="dk1"/>
                </a:solidFill>
                <a:latin typeface="Playfair Display"/>
                <a:ea typeface="Playfair Display"/>
                <a:cs typeface="Playfair Display"/>
                <a:sym typeface="Playfair Display"/>
              </a:defRPr>
            </a:lvl3pPr>
            <a:lvl4pPr marL="1828800" marR="0" lvl="3" indent="-342900" algn="l" rtl="0">
              <a:lnSpc>
                <a:spcPct val="100000"/>
              </a:lnSpc>
              <a:spcBef>
                <a:spcPts val="280"/>
              </a:spcBef>
              <a:spcAft>
                <a:spcPts val="0"/>
              </a:spcAft>
              <a:buClr>
                <a:schemeClr val="dk1"/>
              </a:buClr>
              <a:buSzPts val="1800"/>
              <a:buFont typeface="Playfair Display"/>
              <a:buChar char="–"/>
              <a:defRPr sz="1800" b="0" i="0" u="none" strike="noStrike" cap="none">
                <a:solidFill>
                  <a:schemeClr val="dk1"/>
                </a:solidFill>
                <a:latin typeface="Playfair Display"/>
                <a:ea typeface="Playfair Display"/>
                <a:cs typeface="Playfair Display"/>
                <a:sym typeface="Playfair Display"/>
              </a:defRPr>
            </a:lvl4pPr>
            <a:lvl5pPr marL="2286000" marR="0" lvl="4" indent="-342900" algn="l" rtl="0">
              <a:lnSpc>
                <a:spcPct val="100000"/>
              </a:lnSpc>
              <a:spcBef>
                <a:spcPts val="240"/>
              </a:spcBef>
              <a:spcAft>
                <a:spcPts val="0"/>
              </a:spcAft>
              <a:buClr>
                <a:schemeClr val="dk1"/>
              </a:buClr>
              <a:buSzPts val="1800"/>
              <a:buFont typeface="Playfair Display"/>
              <a:buChar char="»"/>
              <a:defRPr sz="1800" b="0" i="0" u="none" strike="noStrike" cap="none">
                <a:solidFill>
                  <a:schemeClr val="dk1"/>
                </a:solidFill>
                <a:latin typeface="Playfair Display"/>
                <a:ea typeface="Playfair Display"/>
                <a:cs typeface="Playfair Display"/>
                <a:sym typeface="Playfair Display"/>
              </a:defRPr>
            </a:lvl5pPr>
            <a:lvl6pPr marL="2743200" marR="0" lvl="5" indent="-342900" algn="l" rtl="0">
              <a:lnSpc>
                <a:spcPct val="100000"/>
              </a:lnSpc>
              <a:spcBef>
                <a:spcPts val="400"/>
              </a:spcBef>
              <a:spcAft>
                <a:spcPts val="0"/>
              </a:spcAft>
              <a:buClr>
                <a:schemeClr val="dk1"/>
              </a:buClr>
              <a:buSzPts val="1800"/>
              <a:buFont typeface="Playfair Display"/>
              <a:buChar char="•"/>
              <a:defRPr sz="1800" b="0" i="0" u="none" strike="noStrike" cap="none">
                <a:solidFill>
                  <a:schemeClr val="dk1"/>
                </a:solidFill>
                <a:latin typeface="Playfair Display"/>
                <a:ea typeface="Playfair Display"/>
                <a:cs typeface="Playfair Display"/>
                <a:sym typeface="Playfair Display"/>
              </a:defRPr>
            </a:lvl6pPr>
            <a:lvl7pPr marL="3200400" marR="0" lvl="6" indent="-342900" algn="l" rtl="0">
              <a:lnSpc>
                <a:spcPct val="100000"/>
              </a:lnSpc>
              <a:spcBef>
                <a:spcPts val="400"/>
              </a:spcBef>
              <a:spcAft>
                <a:spcPts val="0"/>
              </a:spcAft>
              <a:buClr>
                <a:schemeClr val="dk1"/>
              </a:buClr>
              <a:buSzPts val="1800"/>
              <a:buFont typeface="Playfair Display"/>
              <a:buChar char="•"/>
              <a:defRPr sz="1800" b="0" i="0" u="none" strike="noStrike" cap="none">
                <a:solidFill>
                  <a:schemeClr val="dk1"/>
                </a:solidFill>
                <a:latin typeface="Playfair Display"/>
                <a:ea typeface="Playfair Display"/>
                <a:cs typeface="Playfair Display"/>
                <a:sym typeface="Playfair Display"/>
              </a:defRPr>
            </a:lvl7pPr>
            <a:lvl8pPr marL="3657600" marR="0" lvl="7" indent="-342900" algn="l" rtl="0">
              <a:lnSpc>
                <a:spcPct val="100000"/>
              </a:lnSpc>
              <a:spcBef>
                <a:spcPts val="400"/>
              </a:spcBef>
              <a:spcAft>
                <a:spcPts val="0"/>
              </a:spcAft>
              <a:buClr>
                <a:schemeClr val="dk1"/>
              </a:buClr>
              <a:buSzPts val="1800"/>
              <a:buFont typeface="Playfair Display"/>
              <a:buChar char="•"/>
              <a:defRPr sz="1800" b="0" i="0" u="none" strike="noStrike" cap="none">
                <a:solidFill>
                  <a:schemeClr val="dk1"/>
                </a:solidFill>
                <a:latin typeface="Playfair Display"/>
                <a:ea typeface="Playfair Display"/>
                <a:cs typeface="Playfair Display"/>
                <a:sym typeface="Playfair Display"/>
              </a:defRPr>
            </a:lvl8pPr>
            <a:lvl9pPr marL="4114800" marR="0" lvl="8" indent="-342900" algn="l" rtl="0">
              <a:lnSpc>
                <a:spcPct val="100000"/>
              </a:lnSpc>
              <a:spcBef>
                <a:spcPts val="400"/>
              </a:spcBef>
              <a:spcAft>
                <a:spcPts val="0"/>
              </a:spcAft>
              <a:buClr>
                <a:schemeClr val="dk1"/>
              </a:buClr>
              <a:buSzPts val="1800"/>
              <a:buFont typeface="Playfair Display"/>
              <a:buChar char="•"/>
              <a:defRPr sz="1800" b="0" i="0" u="none" strike="noStrike" cap="none">
                <a:solidFill>
                  <a:schemeClr val="dk1"/>
                </a:solidFill>
                <a:latin typeface="Playfair Display"/>
                <a:ea typeface="Playfair Display"/>
                <a:cs typeface="Playfair Display"/>
                <a:sym typeface="Playfair Display"/>
              </a:defRPr>
            </a:lvl9pPr>
          </a:lstStyle>
          <a:p>
            <a:pPr indent="-368300">
              <a:buSzPts val="2200"/>
              <a:buFont typeface="Arial" panose="020B0604020202020204" pitchFamily="34" charset="0"/>
              <a:buChar char="•"/>
            </a:pPr>
            <a:r>
              <a:rPr lang="en-US" sz="2200" dirty="0"/>
              <a:t>CIFAR-10 (74.17%)</a:t>
            </a:r>
          </a:p>
        </p:txBody>
      </p:sp>
    </p:spTree>
    <p:extLst>
      <p:ext uri="{BB962C8B-B14F-4D97-AF65-F5344CB8AC3E}">
        <p14:creationId xmlns:p14="http://schemas.microsoft.com/office/powerpoint/2010/main" val="55794725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4"/>
          <p:cNvSpPr txBox="1">
            <a:spLocks noGrp="1"/>
          </p:cNvSpPr>
          <p:nvPr>
            <p:ph type="title"/>
          </p:nvPr>
        </p:nvSpPr>
        <p:spPr>
          <a:xfrm>
            <a:off x="0" y="685800"/>
            <a:ext cx="12192000" cy="6669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4400"/>
              <a:buFont typeface="Spectral SemiBold"/>
              <a:buNone/>
            </a:pPr>
            <a:r>
              <a:rPr lang="en-US" sz="2800" dirty="0">
                <a:latin typeface="Playfair Display Medium"/>
                <a:ea typeface="Playfair Display Medium"/>
                <a:cs typeface="Playfair Display Medium"/>
                <a:sym typeface="Playfair Display Medium"/>
              </a:rPr>
              <a:t>Wrong Implementation</a:t>
            </a:r>
          </a:p>
        </p:txBody>
      </p:sp>
      <p:sp>
        <p:nvSpPr>
          <p:cNvPr id="107" name="Google Shape;107;p4"/>
          <p:cNvSpPr txBox="1">
            <a:spLocks noGrp="1"/>
          </p:cNvSpPr>
          <p:nvPr>
            <p:ph type="sldNum" idx="12"/>
          </p:nvPr>
        </p:nvSpPr>
        <p:spPr>
          <a:xfrm>
            <a:off x="9296400" y="6482090"/>
            <a:ext cx="2743200" cy="2616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39</a:t>
            </a:fld>
            <a:endParaRPr/>
          </a:p>
        </p:txBody>
      </p:sp>
      <p:sp>
        <p:nvSpPr>
          <p:cNvPr id="38" name="Google Shape;106;p4">
            <a:extLst>
              <a:ext uri="{FF2B5EF4-FFF2-40B4-BE49-F238E27FC236}">
                <a16:creationId xmlns:a16="http://schemas.microsoft.com/office/drawing/2014/main" id="{5995C000-DBCF-4ECE-BE54-6B708808A7A9}"/>
              </a:ext>
            </a:extLst>
          </p:cNvPr>
          <p:cNvSpPr txBox="1">
            <a:spLocks noGrp="1"/>
          </p:cNvSpPr>
          <p:nvPr>
            <p:ph type="body" idx="1"/>
          </p:nvPr>
        </p:nvSpPr>
        <p:spPr>
          <a:xfrm>
            <a:off x="419100" y="1504588"/>
            <a:ext cx="4699747" cy="555121"/>
          </a:xfrm>
          <a:prstGeom prst="rect">
            <a:avLst/>
          </a:prstGeom>
          <a:noFill/>
          <a:ln>
            <a:noFill/>
          </a:ln>
        </p:spPr>
        <p:txBody>
          <a:bodyPr spcFirstLastPara="1" wrap="square" lIns="91425" tIns="45700" rIns="91425" bIns="45700" anchor="t" anchorCtr="0">
            <a:noAutofit/>
          </a:bodyPr>
          <a:lstStyle/>
          <a:p>
            <a:pPr indent="-368300">
              <a:buSzPts val="2200"/>
              <a:buFont typeface="Arial" panose="020B0604020202020204" pitchFamily="34" charset="0"/>
              <a:buChar char="•"/>
            </a:pPr>
            <a:r>
              <a:rPr lang="en-US" altLang="ko-KR" sz="2200" dirty="0"/>
              <a:t>Baseline (with normal Dropout)</a:t>
            </a:r>
          </a:p>
        </p:txBody>
      </p:sp>
      <p:sp>
        <p:nvSpPr>
          <p:cNvPr id="45" name="Google Shape;106;p4">
            <a:extLst>
              <a:ext uri="{FF2B5EF4-FFF2-40B4-BE49-F238E27FC236}">
                <a16:creationId xmlns:a16="http://schemas.microsoft.com/office/drawing/2014/main" id="{380A066D-012F-45CB-B2C2-80EA9D81314E}"/>
              </a:ext>
            </a:extLst>
          </p:cNvPr>
          <p:cNvSpPr txBox="1">
            <a:spLocks/>
          </p:cNvSpPr>
          <p:nvPr/>
        </p:nvSpPr>
        <p:spPr>
          <a:xfrm>
            <a:off x="1426575" y="5655942"/>
            <a:ext cx="4699747" cy="555121"/>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480"/>
              </a:spcBef>
              <a:spcAft>
                <a:spcPts val="0"/>
              </a:spcAft>
              <a:buClr>
                <a:schemeClr val="dk1"/>
              </a:buClr>
              <a:buSzPts val="1800"/>
              <a:buFont typeface="Playfair Display"/>
              <a:buChar char="▪"/>
              <a:defRPr sz="1800" b="0" i="0" u="none" strike="noStrike" cap="none">
                <a:solidFill>
                  <a:schemeClr val="dk1"/>
                </a:solidFill>
                <a:latin typeface="Playfair Display"/>
                <a:ea typeface="Playfair Display"/>
                <a:cs typeface="Playfair Display"/>
                <a:sym typeface="Playfair Display"/>
              </a:defRPr>
            </a:lvl1pPr>
            <a:lvl2pPr marL="914400" marR="0" lvl="1" indent="-342900" algn="l" rtl="0">
              <a:lnSpc>
                <a:spcPct val="100000"/>
              </a:lnSpc>
              <a:spcBef>
                <a:spcPts val="400"/>
              </a:spcBef>
              <a:spcAft>
                <a:spcPts val="0"/>
              </a:spcAft>
              <a:buClr>
                <a:schemeClr val="dk1"/>
              </a:buClr>
              <a:buSzPts val="1800"/>
              <a:buFont typeface="Playfair Display"/>
              <a:buChar char="⮚"/>
              <a:defRPr sz="1800" b="0" i="0" u="none" strike="noStrike" cap="none">
                <a:solidFill>
                  <a:schemeClr val="dk1"/>
                </a:solidFill>
                <a:latin typeface="Playfair Display"/>
                <a:ea typeface="Playfair Display"/>
                <a:cs typeface="Playfair Display"/>
                <a:sym typeface="Playfair Display"/>
              </a:defRPr>
            </a:lvl2pPr>
            <a:lvl3pPr marL="1371600" marR="0" lvl="2" indent="-342900" algn="l" rtl="0">
              <a:lnSpc>
                <a:spcPct val="100000"/>
              </a:lnSpc>
              <a:spcBef>
                <a:spcPts val="320"/>
              </a:spcBef>
              <a:spcAft>
                <a:spcPts val="0"/>
              </a:spcAft>
              <a:buClr>
                <a:schemeClr val="dk1"/>
              </a:buClr>
              <a:buSzPts val="1800"/>
              <a:buFont typeface="Playfair Display"/>
              <a:buChar char="❖"/>
              <a:defRPr sz="1800" b="0" i="0" u="none" strike="noStrike" cap="none">
                <a:solidFill>
                  <a:schemeClr val="dk1"/>
                </a:solidFill>
                <a:latin typeface="Playfair Display"/>
                <a:ea typeface="Playfair Display"/>
                <a:cs typeface="Playfair Display"/>
                <a:sym typeface="Playfair Display"/>
              </a:defRPr>
            </a:lvl3pPr>
            <a:lvl4pPr marL="1828800" marR="0" lvl="3" indent="-342900" algn="l" rtl="0">
              <a:lnSpc>
                <a:spcPct val="100000"/>
              </a:lnSpc>
              <a:spcBef>
                <a:spcPts val="280"/>
              </a:spcBef>
              <a:spcAft>
                <a:spcPts val="0"/>
              </a:spcAft>
              <a:buClr>
                <a:schemeClr val="dk1"/>
              </a:buClr>
              <a:buSzPts val="1800"/>
              <a:buFont typeface="Playfair Display"/>
              <a:buChar char="–"/>
              <a:defRPr sz="1800" b="0" i="0" u="none" strike="noStrike" cap="none">
                <a:solidFill>
                  <a:schemeClr val="dk1"/>
                </a:solidFill>
                <a:latin typeface="Playfair Display"/>
                <a:ea typeface="Playfair Display"/>
                <a:cs typeface="Playfair Display"/>
                <a:sym typeface="Playfair Display"/>
              </a:defRPr>
            </a:lvl4pPr>
            <a:lvl5pPr marL="2286000" marR="0" lvl="4" indent="-342900" algn="l" rtl="0">
              <a:lnSpc>
                <a:spcPct val="100000"/>
              </a:lnSpc>
              <a:spcBef>
                <a:spcPts val="240"/>
              </a:spcBef>
              <a:spcAft>
                <a:spcPts val="0"/>
              </a:spcAft>
              <a:buClr>
                <a:schemeClr val="dk1"/>
              </a:buClr>
              <a:buSzPts val="1800"/>
              <a:buFont typeface="Playfair Display"/>
              <a:buChar char="»"/>
              <a:defRPr sz="1800" b="0" i="0" u="none" strike="noStrike" cap="none">
                <a:solidFill>
                  <a:schemeClr val="dk1"/>
                </a:solidFill>
                <a:latin typeface="Playfair Display"/>
                <a:ea typeface="Playfair Display"/>
                <a:cs typeface="Playfair Display"/>
                <a:sym typeface="Playfair Display"/>
              </a:defRPr>
            </a:lvl5pPr>
            <a:lvl6pPr marL="2743200" marR="0" lvl="5" indent="-342900" algn="l" rtl="0">
              <a:lnSpc>
                <a:spcPct val="100000"/>
              </a:lnSpc>
              <a:spcBef>
                <a:spcPts val="400"/>
              </a:spcBef>
              <a:spcAft>
                <a:spcPts val="0"/>
              </a:spcAft>
              <a:buClr>
                <a:schemeClr val="dk1"/>
              </a:buClr>
              <a:buSzPts val="1800"/>
              <a:buFont typeface="Playfair Display"/>
              <a:buChar char="•"/>
              <a:defRPr sz="1800" b="0" i="0" u="none" strike="noStrike" cap="none">
                <a:solidFill>
                  <a:schemeClr val="dk1"/>
                </a:solidFill>
                <a:latin typeface="Playfair Display"/>
                <a:ea typeface="Playfair Display"/>
                <a:cs typeface="Playfair Display"/>
                <a:sym typeface="Playfair Display"/>
              </a:defRPr>
            </a:lvl6pPr>
            <a:lvl7pPr marL="3200400" marR="0" lvl="6" indent="-342900" algn="l" rtl="0">
              <a:lnSpc>
                <a:spcPct val="100000"/>
              </a:lnSpc>
              <a:spcBef>
                <a:spcPts val="400"/>
              </a:spcBef>
              <a:spcAft>
                <a:spcPts val="0"/>
              </a:spcAft>
              <a:buClr>
                <a:schemeClr val="dk1"/>
              </a:buClr>
              <a:buSzPts val="1800"/>
              <a:buFont typeface="Playfair Display"/>
              <a:buChar char="•"/>
              <a:defRPr sz="1800" b="0" i="0" u="none" strike="noStrike" cap="none">
                <a:solidFill>
                  <a:schemeClr val="dk1"/>
                </a:solidFill>
                <a:latin typeface="Playfair Display"/>
                <a:ea typeface="Playfair Display"/>
                <a:cs typeface="Playfair Display"/>
                <a:sym typeface="Playfair Display"/>
              </a:defRPr>
            </a:lvl7pPr>
            <a:lvl8pPr marL="3657600" marR="0" lvl="7" indent="-342900" algn="l" rtl="0">
              <a:lnSpc>
                <a:spcPct val="100000"/>
              </a:lnSpc>
              <a:spcBef>
                <a:spcPts val="400"/>
              </a:spcBef>
              <a:spcAft>
                <a:spcPts val="0"/>
              </a:spcAft>
              <a:buClr>
                <a:schemeClr val="dk1"/>
              </a:buClr>
              <a:buSzPts val="1800"/>
              <a:buFont typeface="Playfair Display"/>
              <a:buChar char="•"/>
              <a:defRPr sz="1800" b="0" i="0" u="none" strike="noStrike" cap="none">
                <a:solidFill>
                  <a:schemeClr val="dk1"/>
                </a:solidFill>
                <a:latin typeface="Playfair Display"/>
                <a:ea typeface="Playfair Display"/>
                <a:cs typeface="Playfair Display"/>
                <a:sym typeface="Playfair Display"/>
              </a:defRPr>
            </a:lvl8pPr>
            <a:lvl9pPr marL="4114800" marR="0" lvl="8" indent="-342900" algn="l" rtl="0">
              <a:lnSpc>
                <a:spcPct val="100000"/>
              </a:lnSpc>
              <a:spcBef>
                <a:spcPts val="400"/>
              </a:spcBef>
              <a:spcAft>
                <a:spcPts val="0"/>
              </a:spcAft>
              <a:buClr>
                <a:schemeClr val="dk1"/>
              </a:buClr>
              <a:buSzPts val="1800"/>
              <a:buFont typeface="Playfair Display"/>
              <a:buChar char="•"/>
              <a:defRPr sz="1800" b="0" i="0" u="none" strike="noStrike" cap="none">
                <a:solidFill>
                  <a:schemeClr val="dk1"/>
                </a:solidFill>
                <a:latin typeface="Playfair Display"/>
                <a:ea typeface="Playfair Display"/>
                <a:cs typeface="Playfair Display"/>
                <a:sym typeface="Playfair Display"/>
              </a:defRPr>
            </a:lvl9pPr>
          </a:lstStyle>
          <a:p>
            <a:pPr indent="-368300">
              <a:buSzPts val="2200"/>
              <a:buFont typeface="Arial" panose="020B0604020202020204" pitchFamily="34" charset="0"/>
              <a:buChar char="•"/>
            </a:pPr>
            <a:r>
              <a:rPr lang="en-US" sz="2200" dirty="0" err="1"/>
              <a:t>Fashion_MNIST</a:t>
            </a:r>
            <a:r>
              <a:rPr lang="en-US" sz="2200" dirty="0"/>
              <a:t> (89.97%)</a:t>
            </a:r>
          </a:p>
        </p:txBody>
      </p:sp>
      <p:sp>
        <p:nvSpPr>
          <p:cNvPr id="46" name="Google Shape;106;p4">
            <a:extLst>
              <a:ext uri="{FF2B5EF4-FFF2-40B4-BE49-F238E27FC236}">
                <a16:creationId xmlns:a16="http://schemas.microsoft.com/office/drawing/2014/main" id="{EB020251-6BBC-4431-AD4B-F69F3BA6E85D}"/>
              </a:ext>
            </a:extLst>
          </p:cNvPr>
          <p:cNvSpPr txBox="1">
            <a:spLocks/>
          </p:cNvSpPr>
          <p:nvPr/>
        </p:nvSpPr>
        <p:spPr>
          <a:xfrm>
            <a:off x="7609029" y="5655941"/>
            <a:ext cx="4699747" cy="555121"/>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480"/>
              </a:spcBef>
              <a:spcAft>
                <a:spcPts val="0"/>
              </a:spcAft>
              <a:buClr>
                <a:schemeClr val="dk1"/>
              </a:buClr>
              <a:buSzPts val="1800"/>
              <a:buFont typeface="Playfair Display"/>
              <a:buChar char="▪"/>
              <a:defRPr sz="1800" b="0" i="0" u="none" strike="noStrike" cap="none">
                <a:solidFill>
                  <a:schemeClr val="dk1"/>
                </a:solidFill>
                <a:latin typeface="Playfair Display"/>
                <a:ea typeface="Playfair Display"/>
                <a:cs typeface="Playfair Display"/>
                <a:sym typeface="Playfair Display"/>
              </a:defRPr>
            </a:lvl1pPr>
            <a:lvl2pPr marL="914400" marR="0" lvl="1" indent="-342900" algn="l" rtl="0">
              <a:lnSpc>
                <a:spcPct val="100000"/>
              </a:lnSpc>
              <a:spcBef>
                <a:spcPts val="400"/>
              </a:spcBef>
              <a:spcAft>
                <a:spcPts val="0"/>
              </a:spcAft>
              <a:buClr>
                <a:schemeClr val="dk1"/>
              </a:buClr>
              <a:buSzPts val="1800"/>
              <a:buFont typeface="Playfair Display"/>
              <a:buChar char="⮚"/>
              <a:defRPr sz="1800" b="0" i="0" u="none" strike="noStrike" cap="none">
                <a:solidFill>
                  <a:schemeClr val="dk1"/>
                </a:solidFill>
                <a:latin typeface="Playfair Display"/>
                <a:ea typeface="Playfair Display"/>
                <a:cs typeface="Playfair Display"/>
                <a:sym typeface="Playfair Display"/>
              </a:defRPr>
            </a:lvl2pPr>
            <a:lvl3pPr marL="1371600" marR="0" lvl="2" indent="-342900" algn="l" rtl="0">
              <a:lnSpc>
                <a:spcPct val="100000"/>
              </a:lnSpc>
              <a:spcBef>
                <a:spcPts val="320"/>
              </a:spcBef>
              <a:spcAft>
                <a:spcPts val="0"/>
              </a:spcAft>
              <a:buClr>
                <a:schemeClr val="dk1"/>
              </a:buClr>
              <a:buSzPts val="1800"/>
              <a:buFont typeface="Playfair Display"/>
              <a:buChar char="❖"/>
              <a:defRPr sz="1800" b="0" i="0" u="none" strike="noStrike" cap="none">
                <a:solidFill>
                  <a:schemeClr val="dk1"/>
                </a:solidFill>
                <a:latin typeface="Playfair Display"/>
                <a:ea typeface="Playfair Display"/>
                <a:cs typeface="Playfair Display"/>
                <a:sym typeface="Playfair Display"/>
              </a:defRPr>
            </a:lvl3pPr>
            <a:lvl4pPr marL="1828800" marR="0" lvl="3" indent="-342900" algn="l" rtl="0">
              <a:lnSpc>
                <a:spcPct val="100000"/>
              </a:lnSpc>
              <a:spcBef>
                <a:spcPts val="280"/>
              </a:spcBef>
              <a:spcAft>
                <a:spcPts val="0"/>
              </a:spcAft>
              <a:buClr>
                <a:schemeClr val="dk1"/>
              </a:buClr>
              <a:buSzPts val="1800"/>
              <a:buFont typeface="Playfair Display"/>
              <a:buChar char="–"/>
              <a:defRPr sz="1800" b="0" i="0" u="none" strike="noStrike" cap="none">
                <a:solidFill>
                  <a:schemeClr val="dk1"/>
                </a:solidFill>
                <a:latin typeface="Playfair Display"/>
                <a:ea typeface="Playfair Display"/>
                <a:cs typeface="Playfair Display"/>
                <a:sym typeface="Playfair Display"/>
              </a:defRPr>
            </a:lvl4pPr>
            <a:lvl5pPr marL="2286000" marR="0" lvl="4" indent="-342900" algn="l" rtl="0">
              <a:lnSpc>
                <a:spcPct val="100000"/>
              </a:lnSpc>
              <a:spcBef>
                <a:spcPts val="240"/>
              </a:spcBef>
              <a:spcAft>
                <a:spcPts val="0"/>
              </a:spcAft>
              <a:buClr>
                <a:schemeClr val="dk1"/>
              </a:buClr>
              <a:buSzPts val="1800"/>
              <a:buFont typeface="Playfair Display"/>
              <a:buChar char="»"/>
              <a:defRPr sz="1800" b="0" i="0" u="none" strike="noStrike" cap="none">
                <a:solidFill>
                  <a:schemeClr val="dk1"/>
                </a:solidFill>
                <a:latin typeface="Playfair Display"/>
                <a:ea typeface="Playfair Display"/>
                <a:cs typeface="Playfair Display"/>
                <a:sym typeface="Playfair Display"/>
              </a:defRPr>
            </a:lvl5pPr>
            <a:lvl6pPr marL="2743200" marR="0" lvl="5" indent="-342900" algn="l" rtl="0">
              <a:lnSpc>
                <a:spcPct val="100000"/>
              </a:lnSpc>
              <a:spcBef>
                <a:spcPts val="400"/>
              </a:spcBef>
              <a:spcAft>
                <a:spcPts val="0"/>
              </a:spcAft>
              <a:buClr>
                <a:schemeClr val="dk1"/>
              </a:buClr>
              <a:buSzPts val="1800"/>
              <a:buFont typeface="Playfair Display"/>
              <a:buChar char="•"/>
              <a:defRPr sz="1800" b="0" i="0" u="none" strike="noStrike" cap="none">
                <a:solidFill>
                  <a:schemeClr val="dk1"/>
                </a:solidFill>
                <a:latin typeface="Playfair Display"/>
                <a:ea typeface="Playfair Display"/>
                <a:cs typeface="Playfair Display"/>
                <a:sym typeface="Playfair Display"/>
              </a:defRPr>
            </a:lvl6pPr>
            <a:lvl7pPr marL="3200400" marR="0" lvl="6" indent="-342900" algn="l" rtl="0">
              <a:lnSpc>
                <a:spcPct val="100000"/>
              </a:lnSpc>
              <a:spcBef>
                <a:spcPts val="400"/>
              </a:spcBef>
              <a:spcAft>
                <a:spcPts val="0"/>
              </a:spcAft>
              <a:buClr>
                <a:schemeClr val="dk1"/>
              </a:buClr>
              <a:buSzPts val="1800"/>
              <a:buFont typeface="Playfair Display"/>
              <a:buChar char="•"/>
              <a:defRPr sz="1800" b="0" i="0" u="none" strike="noStrike" cap="none">
                <a:solidFill>
                  <a:schemeClr val="dk1"/>
                </a:solidFill>
                <a:latin typeface="Playfair Display"/>
                <a:ea typeface="Playfair Display"/>
                <a:cs typeface="Playfair Display"/>
                <a:sym typeface="Playfair Display"/>
              </a:defRPr>
            </a:lvl7pPr>
            <a:lvl8pPr marL="3657600" marR="0" lvl="7" indent="-342900" algn="l" rtl="0">
              <a:lnSpc>
                <a:spcPct val="100000"/>
              </a:lnSpc>
              <a:spcBef>
                <a:spcPts val="400"/>
              </a:spcBef>
              <a:spcAft>
                <a:spcPts val="0"/>
              </a:spcAft>
              <a:buClr>
                <a:schemeClr val="dk1"/>
              </a:buClr>
              <a:buSzPts val="1800"/>
              <a:buFont typeface="Playfair Display"/>
              <a:buChar char="•"/>
              <a:defRPr sz="1800" b="0" i="0" u="none" strike="noStrike" cap="none">
                <a:solidFill>
                  <a:schemeClr val="dk1"/>
                </a:solidFill>
                <a:latin typeface="Playfair Display"/>
                <a:ea typeface="Playfair Display"/>
                <a:cs typeface="Playfair Display"/>
                <a:sym typeface="Playfair Display"/>
              </a:defRPr>
            </a:lvl8pPr>
            <a:lvl9pPr marL="4114800" marR="0" lvl="8" indent="-342900" algn="l" rtl="0">
              <a:lnSpc>
                <a:spcPct val="100000"/>
              </a:lnSpc>
              <a:spcBef>
                <a:spcPts val="400"/>
              </a:spcBef>
              <a:spcAft>
                <a:spcPts val="0"/>
              </a:spcAft>
              <a:buClr>
                <a:schemeClr val="dk1"/>
              </a:buClr>
              <a:buSzPts val="1800"/>
              <a:buFont typeface="Playfair Display"/>
              <a:buChar char="•"/>
              <a:defRPr sz="1800" b="0" i="0" u="none" strike="noStrike" cap="none">
                <a:solidFill>
                  <a:schemeClr val="dk1"/>
                </a:solidFill>
                <a:latin typeface="Playfair Display"/>
                <a:ea typeface="Playfair Display"/>
                <a:cs typeface="Playfair Display"/>
                <a:sym typeface="Playfair Display"/>
              </a:defRPr>
            </a:lvl9pPr>
          </a:lstStyle>
          <a:p>
            <a:pPr indent="-368300">
              <a:buSzPts val="2200"/>
              <a:buFont typeface="Arial" panose="020B0604020202020204" pitchFamily="34" charset="0"/>
              <a:buChar char="•"/>
            </a:pPr>
            <a:r>
              <a:rPr lang="en-US" sz="2200" dirty="0"/>
              <a:t>CIFAR-10 (64.64%)</a:t>
            </a:r>
          </a:p>
        </p:txBody>
      </p:sp>
      <p:pic>
        <p:nvPicPr>
          <p:cNvPr id="3" name="그림 2">
            <a:extLst>
              <a:ext uri="{FF2B5EF4-FFF2-40B4-BE49-F238E27FC236}">
                <a16:creationId xmlns:a16="http://schemas.microsoft.com/office/drawing/2014/main" id="{9C62AD59-7352-472B-9339-DE8108441FDB}"/>
              </a:ext>
            </a:extLst>
          </p:cNvPr>
          <p:cNvPicPr>
            <a:picLocks noChangeAspect="1"/>
          </p:cNvPicPr>
          <p:nvPr/>
        </p:nvPicPr>
        <p:blipFill>
          <a:blip r:embed="rId3"/>
          <a:stretch>
            <a:fillRect/>
          </a:stretch>
        </p:blipFill>
        <p:spPr>
          <a:xfrm>
            <a:off x="5789554" y="1886193"/>
            <a:ext cx="6402446" cy="3841468"/>
          </a:xfrm>
          <a:prstGeom prst="rect">
            <a:avLst/>
          </a:prstGeom>
        </p:spPr>
      </p:pic>
      <p:pic>
        <p:nvPicPr>
          <p:cNvPr id="5" name="그림 4" descr="텍스트이(가) 표시된 사진&#10;&#10;자동 생성된 설명">
            <a:extLst>
              <a:ext uri="{FF2B5EF4-FFF2-40B4-BE49-F238E27FC236}">
                <a16:creationId xmlns:a16="http://schemas.microsoft.com/office/drawing/2014/main" id="{2F3F40B1-5FC7-452A-8120-45F4073D34E4}"/>
              </a:ext>
            </a:extLst>
          </p:cNvPr>
          <p:cNvPicPr>
            <a:picLocks noChangeAspect="1"/>
          </p:cNvPicPr>
          <p:nvPr/>
        </p:nvPicPr>
        <p:blipFill>
          <a:blip r:embed="rId4"/>
          <a:stretch>
            <a:fillRect/>
          </a:stretch>
        </p:blipFill>
        <p:spPr>
          <a:xfrm>
            <a:off x="735567" y="2092746"/>
            <a:ext cx="4901587" cy="3530159"/>
          </a:xfrm>
          <a:prstGeom prst="rect">
            <a:avLst/>
          </a:prstGeom>
        </p:spPr>
      </p:pic>
    </p:spTree>
    <p:extLst>
      <p:ext uri="{BB962C8B-B14F-4D97-AF65-F5344CB8AC3E}">
        <p14:creationId xmlns:p14="http://schemas.microsoft.com/office/powerpoint/2010/main" val="7216259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4" name="Google Shape;98;p3">
            <a:extLst>
              <a:ext uri="{FF2B5EF4-FFF2-40B4-BE49-F238E27FC236}">
                <a16:creationId xmlns:a16="http://schemas.microsoft.com/office/drawing/2014/main" id="{ADDE21E2-8F03-41BF-9C04-7D699A475705}"/>
              </a:ext>
            </a:extLst>
          </p:cNvPr>
          <p:cNvSpPr/>
          <p:nvPr/>
        </p:nvSpPr>
        <p:spPr>
          <a:xfrm>
            <a:off x="731746" y="1716183"/>
            <a:ext cx="5687100" cy="533400"/>
          </a:xfrm>
          <a:prstGeom prst="rect">
            <a:avLst/>
          </a:prstGeom>
          <a:solidFill>
            <a:srgbClr val="C00000"/>
          </a:solidFill>
          <a:ln>
            <a:noFill/>
          </a:ln>
          <a:effectLst>
            <a:outerShdw blurRad="50800" dist="38100" dir="2700000" sx="102000" sy="102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92" name="Google Shape;92;p2"/>
          <p:cNvSpPr txBox="1">
            <a:spLocks noGrp="1"/>
          </p:cNvSpPr>
          <p:nvPr>
            <p:ph type="title"/>
          </p:nvPr>
        </p:nvSpPr>
        <p:spPr>
          <a:xfrm>
            <a:off x="0" y="685800"/>
            <a:ext cx="12192000" cy="66675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3200"/>
              <a:buFont typeface="Spectral Light"/>
              <a:buNone/>
            </a:pPr>
            <a:r>
              <a:rPr lang="en-US" dirty="0">
                <a:latin typeface="Playfair Display Medium"/>
                <a:ea typeface="Playfair Display Medium"/>
                <a:cs typeface="Playfair Display Medium"/>
                <a:sym typeface="Playfair Display Medium"/>
              </a:rPr>
              <a:t>Outline</a:t>
            </a:r>
            <a:endParaRPr dirty="0">
              <a:latin typeface="Playfair Display Medium"/>
              <a:ea typeface="Playfair Display Medium"/>
              <a:cs typeface="Playfair Display Medium"/>
              <a:sym typeface="Playfair Display Medium"/>
            </a:endParaRPr>
          </a:p>
        </p:txBody>
      </p:sp>
      <p:sp>
        <p:nvSpPr>
          <p:cNvPr id="93" name="Google Shape;93;p2"/>
          <p:cNvSpPr txBox="1">
            <a:spLocks noGrp="1"/>
          </p:cNvSpPr>
          <p:nvPr>
            <p:ph type="body" idx="1"/>
          </p:nvPr>
        </p:nvSpPr>
        <p:spPr>
          <a:xfrm>
            <a:off x="290514" y="1562102"/>
            <a:ext cx="11610975" cy="4525963"/>
          </a:xfrm>
          <a:prstGeom prst="rect">
            <a:avLst/>
          </a:prstGeom>
          <a:noFill/>
          <a:ln>
            <a:noFill/>
          </a:ln>
        </p:spPr>
        <p:txBody>
          <a:bodyPr spcFirstLastPara="1" wrap="square" lIns="91425" tIns="45700" rIns="91425" bIns="45700" anchor="t" anchorCtr="0">
            <a:noAutofit/>
          </a:bodyPr>
          <a:lstStyle/>
          <a:p>
            <a:pPr marL="508000" lvl="0" algn="l" rtl="0">
              <a:lnSpc>
                <a:spcPct val="100000"/>
              </a:lnSpc>
              <a:spcBef>
                <a:spcPts val="1200"/>
              </a:spcBef>
              <a:spcAft>
                <a:spcPts val="0"/>
              </a:spcAft>
              <a:buSzPts val="2800"/>
              <a:buFont typeface="Wingdings" panose="05000000000000000000" pitchFamily="2" charset="2"/>
              <a:buChar char="§"/>
            </a:pPr>
            <a:r>
              <a:rPr lang="en-US" sz="2800" dirty="0">
                <a:solidFill>
                  <a:schemeClr val="bg1"/>
                </a:solidFill>
              </a:rPr>
              <a:t>Main Idea</a:t>
            </a:r>
          </a:p>
          <a:p>
            <a:pPr marL="508000" lvl="0" algn="l" rtl="0">
              <a:lnSpc>
                <a:spcPct val="100000"/>
              </a:lnSpc>
              <a:spcBef>
                <a:spcPts val="1200"/>
              </a:spcBef>
              <a:spcAft>
                <a:spcPts val="0"/>
              </a:spcAft>
              <a:buSzPts val="2800"/>
              <a:buFont typeface="Wingdings" panose="05000000000000000000" pitchFamily="2" charset="2"/>
              <a:buChar char="§"/>
            </a:pPr>
            <a:r>
              <a:rPr lang="en-US" sz="2800" dirty="0">
                <a:solidFill>
                  <a:schemeClr val="bg1">
                    <a:lumMod val="50000"/>
                  </a:schemeClr>
                </a:solidFill>
              </a:rPr>
              <a:t>Implementation</a:t>
            </a:r>
          </a:p>
          <a:p>
            <a:pPr marL="508000" lvl="0" algn="l" rtl="0">
              <a:lnSpc>
                <a:spcPct val="100000"/>
              </a:lnSpc>
              <a:spcBef>
                <a:spcPts val="1200"/>
              </a:spcBef>
              <a:spcAft>
                <a:spcPts val="0"/>
              </a:spcAft>
              <a:buSzPts val="2800"/>
              <a:buFont typeface="Wingdings" panose="05000000000000000000" pitchFamily="2" charset="2"/>
              <a:buChar char="§"/>
            </a:pPr>
            <a:r>
              <a:rPr lang="en-US" altLang="ko-KR" sz="2800" dirty="0">
                <a:solidFill>
                  <a:schemeClr val="bg1">
                    <a:lumMod val="50000"/>
                  </a:schemeClr>
                </a:solidFill>
              </a:rPr>
              <a:t>Experimental </a:t>
            </a:r>
            <a:r>
              <a:rPr lang="en-US" sz="2800" dirty="0">
                <a:solidFill>
                  <a:schemeClr val="bg1">
                    <a:lumMod val="50000"/>
                  </a:schemeClr>
                </a:solidFill>
              </a:rPr>
              <a:t>Results</a:t>
            </a:r>
          </a:p>
          <a:p>
            <a:pPr marL="508000" lvl="0" algn="l" rtl="0">
              <a:lnSpc>
                <a:spcPct val="100000"/>
              </a:lnSpc>
              <a:spcBef>
                <a:spcPts val="1200"/>
              </a:spcBef>
              <a:spcAft>
                <a:spcPts val="0"/>
              </a:spcAft>
              <a:buSzPts val="2800"/>
              <a:buFont typeface="Wingdings" panose="05000000000000000000" pitchFamily="2" charset="2"/>
              <a:buChar char="§"/>
            </a:pPr>
            <a:r>
              <a:rPr lang="en-US" sz="2800" dirty="0">
                <a:solidFill>
                  <a:schemeClr val="bg1">
                    <a:lumMod val="50000"/>
                  </a:schemeClr>
                </a:solidFill>
              </a:rPr>
              <a:t>Conclusion</a:t>
            </a:r>
          </a:p>
          <a:p>
            <a:pPr marL="508000" lvl="0" algn="l" rtl="0">
              <a:lnSpc>
                <a:spcPct val="100000"/>
              </a:lnSpc>
              <a:spcBef>
                <a:spcPts val="1200"/>
              </a:spcBef>
              <a:spcAft>
                <a:spcPts val="0"/>
              </a:spcAft>
              <a:buSzPts val="2800"/>
              <a:buFont typeface="Wingdings" panose="05000000000000000000" pitchFamily="2" charset="2"/>
              <a:buChar char="§"/>
            </a:pPr>
            <a:r>
              <a:rPr lang="en-US" sz="2800" dirty="0">
                <a:solidFill>
                  <a:schemeClr val="bg1">
                    <a:lumMod val="50000"/>
                  </a:schemeClr>
                </a:solidFill>
              </a:rPr>
              <a:t>Possible Further Works</a:t>
            </a:r>
          </a:p>
        </p:txBody>
      </p:sp>
    </p:spTree>
    <p:extLst>
      <p:ext uri="{BB962C8B-B14F-4D97-AF65-F5344CB8AC3E}">
        <p14:creationId xmlns:p14="http://schemas.microsoft.com/office/powerpoint/2010/main" val="1414506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4"/>
          <p:cNvSpPr txBox="1">
            <a:spLocks noGrp="1"/>
          </p:cNvSpPr>
          <p:nvPr>
            <p:ph type="title"/>
          </p:nvPr>
        </p:nvSpPr>
        <p:spPr>
          <a:xfrm>
            <a:off x="0" y="685800"/>
            <a:ext cx="12192000" cy="6669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4400"/>
              <a:buFont typeface="Spectral SemiBold"/>
              <a:buNone/>
            </a:pPr>
            <a:r>
              <a:rPr lang="en-US" sz="2800" dirty="0">
                <a:latin typeface="Playfair Display Medium"/>
                <a:ea typeface="Playfair Display Medium"/>
                <a:cs typeface="Playfair Display Medium"/>
                <a:sym typeface="Playfair Display Medium"/>
              </a:rPr>
              <a:t>Main Idea</a:t>
            </a:r>
          </a:p>
        </p:txBody>
      </p:sp>
      <p:sp>
        <p:nvSpPr>
          <p:cNvPr id="106" name="Google Shape;106;p4"/>
          <p:cNvSpPr txBox="1">
            <a:spLocks noGrp="1"/>
          </p:cNvSpPr>
          <p:nvPr>
            <p:ph type="body" idx="1"/>
          </p:nvPr>
        </p:nvSpPr>
        <p:spPr>
          <a:xfrm>
            <a:off x="285750" y="1954307"/>
            <a:ext cx="11620500" cy="4400598"/>
          </a:xfrm>
          <a:prstGeom prst="rect">
            <a:avLst/>
          </a:prstGeom>
          <a:noFill/>
          <a:ln>
            <a:noFill/>
          </a:ln>
        </p:spPr>
        <p:txBody>
          <a:bodyPr spcFirstLastPara="1" wrap="square" lIns="91425" tIns="45700" rIns="91425" bIns="45700" anchor="t" anchorCtr="0">
            <a:noAutofit/>
          </a:bodyPr>
          <a:lstStyle/>
          <a:p>
            <a:pPr indent="-368300">
              <a:buSzPts val="2200"/>
              <a:buFont typeface="Arial" panose="020B0604020202020204" pitchFamily="34" charset="0"/>
              <a:buChar char="•"/>
            </a:pPr>
            <a:r>
              <a:rPr lang="en-US" sz="2200" dirty="0"/>
              <a:t>Drop high-value nodes, then Drop low values (high-drop &gt; low-drop).</a:t>
            </a:r>
          </a:p>
          <a:p>
            <a:pPr marL="88900" indent="0">
              <a:buSzPts val="2200"/>
              <a:buNone/>
            </a:pPr>
            <a:endParaRPr lang="en-US" sz="2200" dirty="0"/>
          </a:p>
          <a:p>
            <a:pPr indent="-368300">
              <a:buSzPts val="2200"/>
              <a:buFont typeface="Arial" panose="020B0604020202020204" pitchFamily="34" charset="0"/>
              <a:buChar char="•"/>
            </a:pPr>
            <a:r>
              <a:rPr lang="en-US" sz="2200" dirty="0"/>
              <a:t>Assumption 1) By restricting high values, give more chances for the network to learn more about the details of the data.</a:t>
            </a:r>
          </a:p>
          <a:p>
            <a:pPr indent="-368300">
              <a:buSzPts val="2200"/>
              <a:buFont typeface="Arial" panose="020B0604020202020204" pitchFamily="34" charset="0"/>
              <a:buChar char="•"/>
            </a:pPr>
            <a:endParaRPr lang="en-US" sz="2200" dirty="0"/>
          </a:p>
          <a:p>
            <a:pPr indent="-368300">
              <a:buSzPts val="2200"/>
              <a:buFont typeface="Arial" panose="020B0604020202020204" pitchFamily="34" charset="0"/>
              <a:buChar char="•"/>
            </a:pPr>
            <a:r>
              <a:rPr lang="en-US" sz="2200" dirty="0"/>
              <a:t>Assumption 2) By releasing restriction, learn from both significant parts of the image and the details.</a:t>
            </a:r>
          </a:p>
          <a:p>
            <a:pPr indent="-368300">
              <a:buSzPts val="2200"/>
              <a:buFont typeface="Arial" panose="020B0604020202020204" pitchFamily="34" charset="0"/>
              <a:buChar char="•"/>
            </a:pPr>
            <a:endParaRPr lang="en-US" sz="2200" dirty="0"/>
          </a:p>
          <a:p>
            <a:pPr indent="-368300">
              <a:buSzPts val="2200"/>
              <a:buFont typeface="Arial" panose="020B0604020202020204" pitchFamily="34" charset="0"/>
              <a:buChar char="•"/>
            </a:pPr>
            <a:r>
              <a:rPr lang="en-US" sz="2200" dirty="0"/>
              <a:t>Assumption</a:t>
            </a:r>
            <a:r>
              <a:rPr lang="ko-KR" altLang="en-US" sz="2200" dirty="0"/>
              <a:t> </a:t>
            </a:r>
            <a:r>
              <a:rPr lang="en-US" altLang="ko-KR" sz="2200" dirty="0"/>
              <a:t>3)</a:t>
            </a:r>
            <a:r>
              <a:rPr lang="ko-KR" altLang="en-US" sz="2200" dirty="0"/>
              <a:t> </a:t>
            </a:r>
            <a:r>
              <a:rPr lang="en-US" altLang="ko-KR" sz="2200" dirty="0"/>
              <a:t>We classify the image fairly by using this information during the training.</a:t>
            </a:r>
            <a:endParaRPr lang="en-US" sz="2200" dirty="0"/>
          </a:p>
          <a:p>
            <a:pPr indent="-368300">
              <a:buSzPts val="2200"/>
              <a:buFont typeface="Arial" panose="020B0604020202020204" pitchFamily="34" charset="0"/>
              <a:buChar char="•"/>
            </a:pPr>
            <a:endParaRPr lang="en-US" sz="2200" dirty="0"/>
          </a:p>
          <a:p>
            <a:pPr indent="-368300">
              <a:buSzPts val="2200"/>
              <a:buFont typeface="Arial" panose="020B0604020202020204" pitchFamily="34" charset="0"/>
              <a:buChar char="•"/>
            </a:pPr>
            <a:endParaRPr lang="en-US" sz="2200" dirty="0"/>
          </a:p>
          <a:p>
            <a:pPr indent="-368300">
              <a:buSzPts val="2200"/>
              <a:buFont typeface="Arial" panose="020B0604020202020204" pitchFamily="34" charset="0"/>
              <a:buChar char="•"/>
            </a:pPr>
            <a:endParaRPr lang="en-US" sz="2200" dirty="0"/>
          </a:p>
        </p:txBody>
      </p:sp>
      <p:sp>
        <p:nvSpPr>
          <p:cNvPr id="107" name="Google Shape;107;p4"/>
          <p:cNvSpPr txBox="1">
            <a:spLocks noGrp="1"/>
          </p:cNvSpPr>
          <p:nvPr>
            <p:ph type="sldNum" idx="12"/>
          </p:nvPr>
        </p:nvSpPr>
        <p:spPr>
          <a:xfrm>
            <a:off x="9296400" y="6482090"/>
            <a:ext cx="2743200" cy="2616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5</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4" name="Google Shape;98;p3">
            <a:extLst>
              <a:ext uri="{FF2B5EF4-FFF2-40B4-BE49-F238E27FC236}">
                <a16:creationId xmlns:a16="http://schemas.microsoft.com/office/drawing/2014/main" id="{ADDE21E2-8F03-41BF-9C04-7D699A475705}"/>
              </a:ext>
            </a:extLst>
          </p:cNvPr>
          <p:cNvSpPr/>
          <p:nvPr/>
        </p:nvSpPr>
        <p:spPr>
          <a:xfrm>
            <a:off x="731746" y="2307855"/>
            <a:ext cx="5687100" cy="533400"/>
          </a:xfrm>
          <a:prstGeom prst="rect">
            <a:avLst/>
          </a:prstGeom>
          <a:solidFill>
            <a:srgbClr val="C00000"/>
          </a:solidFill>
          <a:ln>
            <a:noFill/>
          </a:ln>
          <a:effectLst>
            <a:outerShdw blurRad="50800" dist="38100" dir="2700000" sx="102000" sy="102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bg1"/>
              </a:solidFill>
              <a:latin typeface="Calibri"/>
              <a:ea typeface="Calibri"/>
              <a:cs typeface="Calibri"/>
              <a:sym typeface="Calibri"/>
            </a:endParaRPr>
          </a:p>
        </p:txBody>
      </p:sp>
      <p:sp>
        <p:nvSpPr>
          <p:cNvPr id="92" name="Google Shape;92;p2"/>
          <p:cNvSpPr txBox="1">
            <a:spLocks noGrp="1"/>
          </p:cNvSpPr>
          <p:nvPr>
            <p:ph type="title"/>
          </p:nvPr>
        </p:nvSpPr>
        <p:spPr>
          <a:xfrm>
            <a:off x="0" y="685800"/>
            <a:ext cx="12192000" cy="66675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3200"/>
              <a:buFont typeface="Spectral Light"/>
              <a:buNone/>
            </a:pPr>
            <a:r>
              <a:rPr lang="en-US" dirty="0">
                <a:latin typeface="Playfair Display Medium"/>
                <a:ea typeface="Playfair Display Medium"/>
                <a:cs typeface="Playfair Display Medium"/>
                <a:sym typeface="Playfair Display Medium"/>
              </a:rPr>
              <a:t>Outline</a:t>
            </a:r>
            <a:endParaRPr dirty="0">
              <a:latin typeface="Playfair Display Medium"/>
              <a:ea typeface="Playfair Display Medium"/>
              <a:cs typeface="Playfair Display Medium"/>
              <a:sym typeface="Playfair Display Medium"/>
            </a:endParaRPr>
          </a:p>
        </p:txBody>
      </p:sp>
      <p:sp>
        <p:nvSpPr>
          <p:cNvPr id="93" name="Google Shape;93;p2"/>
          <p:cNvSpPr txBox="1">
            <a:spLocks noGrp="1"/>
          </p:cNvSpPr>
          <p:nvPr>
            <p:ph type="body" idx="1"/>
          </p:nvPr>
        </p:nvSpPr>
        <p:spPr>
          <a:xfrm>
            <a:off x="290514" y="1562102"/>
            <a:ext cx="11610975" cy="4525963"/>
          </a:xfrm>
          <a:prstGeom prst="rect">
            <a:avLst/>
          </a:prstGeom>
          <a:noFill/>
          <a:ln>
            <a:noFill/>
          </a:ln>
        </p:spPr>
        <p:txBody>
          <a:bodyPr spcFirstLastPara="1" wrap="square" lIns="91425" tIns="45700" rIns="91425" bIns="45700" anchor="t" anchorCtr="0">
            <a:noAutofit/>
          </a:bodyPr>
          <a:lstStyle/>
          <a:p>
            <a:pPr marL="508000" lvl="0" algn="l" rtl="0">
              <a:lnSpc>
                <a:spcPct val="100000"/>
              </a:lnSpc>
              <a:spcBef>
                <a:spcPts val="1200"/>
              </a:spcBef>
              <a:spcAft>
                <a:spcPts val="0"/>
              </a:spcAft>
              <a:buSzPts val="2800"/>
              <a:buFont typeface="Wingdings" panose="05000000000000000000" pitchFamily="2" charset="2"/>
              <a:buChar char="§"/>
            </a:pPr>
            <a:r>
              <a:rPr lang="en-US" sz="2800" dirty="0">
                <a:solidFill>
                  <a:schemeClr val="bg1">
                    <a:lumMod val="50000"/>
                  </a:schemeClr>
                </a:solidFill>
              </a:rPr>
              <a:t>Main Idea</a:t>
            </a:r>
          </a:p>
          <a:p>
            <a:pPr marL="508000" lvl="0" algn="l" rtl="0">
              <a:lnSpc>
                <a:spcPct val="100000"/>
              </a:lnSpc>
              <a:spcBef>
                <a:spcPts val="1200"/>
              </a:spcBef>
              <a:spcAft>
                <a:spcPts val="0"/>
              </a:spcAft>
              <a:buSzPts val="2800"/>
              <a:buFont typeface="Wingdings" panose="05000000000000000000" pitchFamily="2" charset="2"/>
              <a:buChar char="§"/>
            </a:pPr>
            <a:r>
              <a:rPr lang="en-US" sz="2800" dirty="0">
                <a:solidFill>
                  <a:schemeClr val="bg1"/>
                </a:solidFill>
              </a:rPr>
              <a:t>Implementation</a:t>
            </a:r>
          </a:p>
          <a:p>
            <a:pPr marL="508000" lvl="0" algn="l" rtl="0">
              <a:lnSpc>
                <a:spcPct val="100000"/>
              </a:lnSpc>
              <a:spcBef>
                <a:spcPts val="1200"/>
              </a:spcBef>
              <a:spcAft>
                <a:spcPts val="0"/>
              </a:spcAft>
              <a:buSzPts val="2800"/>
              <a:buFont typeface="Wingdings" panose="05000000000000000000" pitchFamily="2" charset="2"/>
              <a:buChar char="§"/>
            </a:pPr>
            <a:r>
              <a:rPr lang="en-US" altLang="ko-KR" sz="2800" dirty="0">
                <a:solidFill>
                  <a:schemeClr val="bg1">
                    <a:lumMod val="50000"/>
                  </a:schemeClr>
                </a:solidFill>
              </a:rPr>
              <a:t>Experimental </a:t>
            </a:r>
            <a:r>
              <a:rPr lang="en-US" sz="2800" dirty="0">
                <a:solidFill>
                  <a:schemeClr val="bg1">
                    <a:lumMod val="50000"/>
                  </a:schemeClr>
                </a:solidFill>
              </a:rPr>
              <a:t>Results</a:t>
            </a:r>
          </a:p>
          <a:p>
            <a:pPr marL="508000" lvl="0" algn="l" rtl="0">
              <a:lnSpc>
                <a:spcPct val="100000"/>
              </a:lnSpc>
              <a:spcBef>
                <a:spcPts val="1200"/>
              </a:spcBef>
              <a:spcAft>
                <a:spcPts val="0"/>
              </a:spcAft>
              <a:buSzPts val="2800"/>
              <a:buFont typeface="Wingdings" panose="05000000000000000000" pitchFamily="2" charset="2"/>
              <a:buChar char="§"/>
            </a:pPr>
            <a:r>
              <a:rPr lang="en-US" sz="2800" dirty="0">
                <a:solidFill>
                  <a:schemeClr val="bg1">
                    <a:lumMod val="50000"/>
                  </a:schemeClr>
                </a:solidFill>
              </a:rPr>
              <a:t>Conclusion</a:t>
            </a:r>
          </a:p>
          <a:p>
            <a:pPr marL="508000" lvl="0" algn="l" rtl="0">
              <a:lnSpc>
                <a:spcPct val="100000"/>
              </a:lnSpc>
              <a:spcBef>
                <a:spcPts val="1200"/>
              </a:spcBef>
              <a:spcAft>
                <a:spcPts val="0"/>
              </a:spcAft>
              <a:buSzPts val="2800"/>
              <a:buFont typeface="Wingdings" panose="05000000000000000000" pitchFamily="2" charset="2"/>
              <a:buChar char="§"/>
            </a:pPr>
            <a:r>
              <a:rPr lang="en-US" sz="2800" dirty="0">
                <a:solidFill>
                  <a:schemeClr val="bg1">
                    <a:lumMod val="50000"/>
                  </a:schemeClr>
                </a:solidFill>
              </a:rPr>
              <a:t>Possible Further Works</a:t>
            </a:r>
          </a:p>
        </p:txBody>
      </p:sp>
    </p:spTree>
    <p:extLst>
      <p:ext uri="{BB962C8B-B14F-4D97-AF65-F5344CB8AC3E}">
        <p14:creationId xmlns:p14="http://schemas.microsoft.com/office/powerpoint/2010/main" val="22688434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4"/>
          <p:cNvSpPr txBox="1">
            <a:spLocks noGrp="1"/>
          </p:cNvSpPr>
          <p:nvPr>
            <p:ph type="title"/>
          </p:nvPr>
        </p:nvSpPr>
        <p:spPr>
          <a:xfrm>
            <a:off x="0" y="685800"/>
            <a:ext cx="12192000" cy="6669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4400"/>
              <a:buFont typeface="Spectral SemiBold"/>
              <a:buNone/>
            </a:pPr>
            <a:r>
              <a:rPr lang="en-US" sz="2800" dirty="0">
                <a:latin typeface="Playfair Display Medium"/>
                <a:ea typeface="Playfair Display Medium"/>
                <a:cs typeface="Playfair Display Medium"/>
                <a:sym typeface="Playfair Display Medium"/>
              </a:rPr>
              <a:t>Implementation</a:t>
            </a:r>
          </a:p>
        </p:txBody>
      </p:sp>
      <p:sp>
        <p:nvSpPr>
          <p:cNvPr id="106" name="Google Shape;106;p4"/>
          <p:cNvSpPr txBox="1">
            <a:spLocks noGrp="1"/>
          </p:cNvSpPr>
          <p:nvPr>
            <p:ph type="body" idx="1"/>
          </p:nvPr>
        </p:nvSpPr>
        <p:spPr>
          <a:xfrm>
            <a:off x="285750" y="5404525"/>
            <a:ext cx="11620500" cy="950379"/>
          </a:xfrm>
          <a:prstGeom prst="rect">
            <a:avLst/>
          </a:prstGeom>
          <a:noFill/>
          <a:ln>
            <a:noFill/>
          </a:ln>
        </p:spPr>
        <p:txBody>
          <a:bodyPr spcFirstLastPara="1" wrap="square" lIns="91425" tIns="45700" rIns="91425" bIns="45700" anchor="t" anchorCtr="0">
            <a:noAutofit/>
          </a:bodyPr>
          <a:lstStyle/>
          <a:p>
            <a:pPr indent="-368300">
              <a:buSzPts val="2200"/>
              <a:buFont typeface="Arial" panose="020B0604020202020204" pitchFamily="34" charset="0"/>
              <a:buChar char="•"/>
            </a:pPr>
            <a:r>
              <a:rPr lang="en-US" sz="2200" dirty="0"/>
              <a:t>Drop high-value nodes, then Drop low-value nodes. (high-drop &gt; low-drop).</a:t>
            </a:r>
          </a:p>
          <a:p>
            <a:pPr indent="-368300">
              <a:buSzPts val="2200"/>
              <a:buFont typeface="Arial" panose="020B0604020202020204" pitchFamily="34" charset="0"/>
              <a:buChar char="•"/>
            </a:pPr>
            <a:r>
              <a:rPr lang="en-US" sz="2200" b="1" i="1" dirty="0"/>
              <a:t>Epsilon</a:t>
            </a:r>
            <a:r>
              <a:rPr lang="en-US" sz="2200" dirty="0"/>
              <a:t> is a threshold that defines how much will be dropped out.</a:t>
            </a:r>
          </a:p>
        </p:txBody>
      </p:sp>
      <p:sp>
        <p:nvSpPr>
          <p:cNvPr id="107" name="Google Shape;107;p4"/>
          <p:cNvSpPr txBox="1">
            <a:spLocks noGrp="1"/>
          </p:cNvSpPr>
          <p:nvPr>
            <p:ph type="sldNum" idx="12"/>
          </p:nvPr>
        </p:nvSpPr>
        <p:spPr>
          <a:xfrm>
            <a:off x="9296400" y="6482090"/>
            <a:ext cx="2743200" cy="2616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7</a:t>
            </a:fld>
            <a:endParaRPr/>
          </a:p>
        </p:txBody>
      </p:sp>
      <mc:AlternateContent xmlns:mc="http://schemas.openxmlformats.org/markup-compatibility/2006" xmlns:p14="http://schemas.microsoft.com/office/powerpoint/2010/main">
        <mc:Choice Requires="p14">
          <p:contentPart p14:bwMode="auto" r:id="rId3">
            <p14:nvContentPartPr>
              <p14:cNvPr id="7" name="잉크 6">
                <a:extLst>
                  <a:ext uri="{FF2B5EF4-FFF2-40B4-BE49-F238E27FC236}">
                    <a16:creationId xmlns:a16="http://schemas.microsoft.com/office/drawing/2014/main" id="{BA8FD7BD-4F9B-499D-9906-5C2BABDBA239}"/>
                  </a:ext>
                </a:extLst>
              </p14:cNvPr>
              <p14:cNvContentPartPr/>
              <p14:nvPr/>
            </p14:nvContentPartPr>
            <p14:xfrm>
              <a:off x="1200857" y="4866967"/>
              <a:ext cx="4311720" cy="91080"/>
            </p14:xfrm>
          </p:contentPart>
        </mc:Choice>
        <mc:Fallback xmlns="">
          <p:pic>
            <p:nvPicPr>
              <p:cNvPr id="7" name="잉크 6">
                <a:extLst>
                  <a:ext uri="{FF2B5EF4-FFF2-40B4-BE49-F238E27FC236}">
                    <a16:creationId xmlns:a16="http://schemas.microsoft.com/office/drawing/2014/main" id="{BA8FD7BD-4F9B-499D-9906-5C2BABDBA239}"/>
                  </a:ext>
                </a:extLst>
              </p:cNvPr>
              <p:cNvPicPr/>
              <p:nvPr/>
            </p:nvPicPr>
            <p:blipFill>
              <a:blip r:embed="rId4"/>
              <a:stretch>
                <a:fillRect/>
              </a:stretch>
            </p:blipFill>
            <p:spPr>
              <a:xfrm>
                <a:off x="1192217" y="4857967"/>
                <a:ext cx="4329360" cy="1087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3" name="잉크 12">
                <a:extLst>
                  <a:ext uri="{FF2B5EF4-FFF2-40B4-BE49-F238E27FC236}">
                    <a16:creationId xmlns:a16="http://schemas.microsoft.com/office/drawing/2014/main" id="{5AEB9D91-416F-4C61-B047-05C9EF62E1E3}"/>
                  </a:ext>
                </a:extLst>
              </p14:cNvPr>
              <p14:cNvContentPartPr/>
              <p14:nvPr/>
            </p14:nvContentPartPr>
            <p14:xfrm>
              <a:off x="1927337" y="3182167"/>
              <a:ext cx="129600" cy="1779840"/>
            </p14:xfrm>
          </p:contentPart>
        </mc:Choice>
        <mc:Fallback xmlns="">
          <p:pic>
            <p:nvPicPr>
              <p:cNvPr id="13" name="잉크 12">
                <a:extLst>
                  <a:ext uri="{FF2B5EF4-FFF2-40B4-BE49-F238E27FC236}">
                    <a16:creationId xmlns:a16="http://schemas.microsoft.com/office/drawing/2014/main" id="{5AEB9D91-416F-4C61-B047-05C9EF62E1E3}"/>
                  </a:ext>
                </a:extLst>
              </p:cNvPr>
              <p:cNvPicPr/>
              <p:nvPr/>
            </p:nvPicPr>
            <p:blipFill>
              <a:blip r:embed="rId6"/>
              <a:stretch>
                <a:fillRect/>
              </a:stretch>
            </p:blipFill>
            <p:spPr>
              <a:xfrm>
                <a:off x="1918337" y="3173167"/>
                <a:ext cx="147240" cy="17974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4" name="잉크 13">
                <a:extLst>
                  <a:ext uri="{FF2B5EF4-FFF2-40B4-BE49-F238E27FC236}">
                    <a16:creationId xmlns:a16="http://schemas.microsoft.com/office/drawing/2014/main" id="{EF6969E7-1F9E-43ED-82C5-4AC3D031E7B8}"/>
                  </a:ext>
                </a:extLst>
              </p14:cNvPr>
              <p14:cNvContentPartPr/>
              <p14:nvPr/>
            </p14:nvContentPartPr>
            <p14:xfrm>
              <a:off x="1944977" y="3200167"/>
              <a:ext cx="396720" cy="1743840"/>
            </p14:xfrm>
          </p:contentPart>
        </mc:Choice>
        <mc:Fallback xmlns="">
          <p:pic>
            <p:nvPicPr>
              <p:cNvPr id="14" name="잉크 13">
                <a:extLst>
                  <a:ext uri="{FF2B5EF4-FFF2-40B4-BE49-F238E27FC236}">
                    <a16:creationId xmlns:a16="http://schemas.microsoft.com/office/drawing/2014/main" id="{EF6969E7-1F9E-43ED-82C5-4AC3D031E7B8}"/>
                  </a:ext>
                </a:extLst>
              </p:cNvPr>
              <p:cNvPicPr/>
              <p:nvPr/>
            </p:nvPicPr>
            <p:blipFill>
              <a:blip r:embed="rId8"/>
              <a:stretch>
                <a:fillRect/>
              </a:stretch>
            </p:blipFill>
            <p:spPr>
              <a:xfrm>
                <a:off x="1935977" y="3191527"/>
                <a:ext cx="414360" cy="17614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5" name="잉크 14">
                <a:extLst>
                  <a:ext uri="{FF2B5EF4-FFF2-40B4-BE49-F238E27FC236}">
                    <a16:creationId xmlns:a16="http://schemas.microsoft.com/office/drawing/2014/main" id="{A9DD5977-2828-4BED-93BB-53FA0AA7F572}"/>
                  </a:ext>
                </a:extLst>
              </p14:cNvPr>
              <p14:cNvContentPartPr/>
              <p14:nvPr/>
            </p14:nvContentPartPr>
            <p14:xfrm>
              <a:off x="2724377" y="2832607"/>
              <a:ext cx="42480" cy="2100600"/>
            </p14:xfrm>
          </p:contentPart>
        </mc:Choice>
        <mc:Fallback xmlns="">
          <p:pic>
            <p:nvPicPr>
              <p:cNvPr id="15" name="잉크 14">
                <a:extLst>
                  <a:ext uri="{FF2B5EF4-FFF2-40B4-BE49-F238E27FC236}">
                    <a16:creationId xmlns:a16="http://schemas.microsoft.com/office/drawing/2014/main" id="{A9DD5977-2828-4BED-93BB-53FA0AA7F572}"/>
                  </a:ext>
                </a:extLst>
              </p:cNvPr>
              <p:cNvPicPr/>
              <p:nvPr/>
            </p:nvPicPr>
            <p:blipFill>
              <a:blip r:embed="rId10"/>
              <a:stretch>
                <a:fillRect/>
              </a:stretch>
            </p:blipFill>
            <p:spPr>
              <a:xfrm>
                <a:off x="2715377" y="2823607"/>
                <a:ext cx="60120" cy="21182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6" name="잉크 15">
                <a:extLst>
                  <a:ext uri="{FF2B5EF4-FFF2-40B4-BE49-F238E27FC236}">
                    <a16:creationId xmlns:a16="http://schemas.microsoft.com/office/drawing/2014/main" id="{598BBB30-6DF1-493C-8838-B2F0DE71ED31}"/>
                  </a:ext>
                </a:extLst>
              </p14:cNvPr>
              <p14:cNvContentPartPr/>
              <p14:nvPr/>
            </p14:nvContentPartPr>
            <p14:xfrm>
              <a:off x="2716097" y="2814967"/>
              <a:ext cx="343800" cy="2115000"/>
            </p14:xfrm>
          </p:contentPart>
        </mc:Choice>
        <mc:Fallback xmlns="">
          <p:pic>
            <p:nvPicPr>
              <p:cNvPr id="16" name="잉크 15">
                <a:extLst>
                  <a:ext uri="{FF2B5EF4-FFF2-40B4-BE49-F238E27FC236}">
                    <a16:creationId xmlns:a16="http://schemas.microsoft.com/office/drawing/2014/main" id="{598BBB30-6DF1-493C-8838-B2F0DE71ED31}"/>
                  </a:ext>
                </a:extLst>
              </p:cNvPr>
              <p:cNvPicPr/>
              <p:nvPr/>
            </p:nvPicPr>
            <p:blipFill>
              <a:blip r:embed="rId12"/>
              <a:stretch>
                <a:fillRect/>
              </a:stretch>
            </p:blipFill>
            <p:spPr>
              <a:xfrm>
                <a:off x="2707457" y="2805967"/>
                <a:ext cx="361440" cy="21326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1" name="잉크 20">
                <a:extLst>
                  <a:ext uri="{FF2B5EF4-FFF2-40B4-BE49-F238E27FC236}">
                    <a16:creationId xmlns:a16="http://schemas.microsoft.com/office/drawing/2014/main" id="{826C9CE9-4552-4188-BAAC-D4BF5435F382}"/>
                  </a:ext>
                </a:extLst>
              </p14:cNvPr>
              <p14:cNvContentPartPr/>
              <p14:nvPr/>
            </p14:nvContentPartPr>
            <p14:xfrm>
              <a:off x="4122617" y="3495727"/>
              <a:ext cx="10800" cy="1430280"/>
            </p14:xfrm>
          </p:contentPart>
        </mc:Choice>
        <mc:Fallback xmlns="">
          <p:pic>
            <p:nvPicPr>
              <p:cNvPr id="21" name="잉크 20">
                <a:extLst>
                  <a:ext uri="{FF2B5EF4-FFF2-40B4-BE49-F238E27FC236}">
                    <a16:creationId xmlns:a16="http://schemas.microsoft.com/office/drawing/2014/main" id="{826C9CE9-4552-4188-BAAC-D4BF5435F382}"/>
                  </a:ext>
                </a:extLst>
              </p:cNvPr>
              <p:cNvPicPr/>
              <p:nvPr/>
            </p:nvPicPr>
            <p:blipFill>
              <a:blip r:embed="rId14"/>
              <a:stretch>
                <a:fillRect/>
              </a:stretch>
            </p:blipFill>
            <p:spPr>
              <a:xfrm>
                <a:off x="4113977" y="3487087"/>
                <a:ext cx="28440" cy="14479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4" name="잉크 23">
                <a:extLst>
                  <a:ext uri="{FF2B5EF4-FFF2-40B4-BE49-F238E27FC236}">
                    <a16:creationId xmlns:a16="http://schemas.microsoft.com/office/drawing/2014/main" id="{9998CC02-0965-404C-BD2D-92B77BA23971}"/>
                  </a:ext>
                </a:extLst>
              </p14:cNvPr>
              <p14:cNvContentPartPr/>
              <p14:nvPr/>
            </p14:nvContentPartPr>
            <p14:xfrm>
              <a:off x="4123697" y="3486727"/>
              <a:ext cx="253080" cy="1398240"/>
            </p14:xfrm>
          </p:contentPart>
        </mc:Choice>
        <mc:Fallback xmlns="">
          <p:pic>
            <p:nvPicPr>
              <p:cNvPr id="24" name="잉크 23">
                <a:extLst>
                  <a:ext uri="{FF2B5EF4-FFF2-40B4-BE49-F238E27FC236}">
                    <a16:creationId xmlns:a16="http://schemas.microsoft.com/office/drawing/2014/main" id="{9998CC02-0965-404C-BD2D-92B77BA23971}"/>
                  </a:ext>
                </a:extLst>
              </p:cNvPr>
              <p:cNvPicPr/>
              <p:nvPr/>
            </p:nvPicPr>
            <p:blipFill>
              <a:blip r:embed="rId16"/>
              <a:stretch>
                <a:fillRect/>
              </a:stretch>
            </p:blipFill>
            <p:spPr>
              <a:xfrm>
                <a:off x="4114697" y="3478087"/>
                <a:ext cx="270720" cy="1415880"/>
              </a:xfrm>
              <a:prstGeom prst="rect">
                <a:avLst/>
              </a:prstGeom>
            </p:spPr>
          </p:pic>
        </mc:Fallback>
      </mc:AlternateContent>
      <p:grpSp>
        <p:nvGrpSpPr>
          <p:cNvPr id="159" name="그룹 158">
            <a:extLst>
              <a:ext uri="{FF2B5EF4-FFF2-40B4-BE49-F238E27FC236}">
                <a16:creationId xmlns:a16="http://schemas.microsoft.com/office/drawing/2014/main" id="{44E3681B-1671-4999-A3F4-D7A79EF44B32}"/>
              </a:ext>
            </a:extLst>
          </p:cNvPr>
          <p:cNvGrpSpPr/>
          <p:nvPr/>
        </p:nvGrpSpPr>
        <p:grpSpPr>
          <a:xfrm>
            <a:off x="2876847" y="1873567"/>
            <a:ext cx="2045160" cy="390240"/>
            <a:chOff x="2876847" y="1873567"/>
            <a:chExt cx="2045160" cy="390240"/>
          </a:xfrm>
        </p:grpSpPr>
        <mc:AlternateContent xmlns:mc="http://schemas.openxmlformats.org/markup-compatibility/2006" xmlns:p14="http://schemas.microsoft.com/office/powerpoint/2010/main">
          <mc:Choice Requires="p14">
            <p:contentPart p14:bwMode="auto" r:id="rId17">
              <p14:nvContentPartPr>
                <p14:cNvPr id="30" name="잉크 29">
                  <a:extLst>
                    <a:ext uri="{FF2B5EF4-FFF2-40B4-BE49-F238E27FC236}">
                      <a16:creationId xmlns:a16="http://schemas.microsoft.com/office/drawing/2014/main" id="{7ACDCE6D-DD2E-4EED-9AEF-094907EFA842}"/>
                    </a:ext>
                  </a:extLst>
                </p14:cNvPr>
                <p14:cNvContentPartPr/>
                <p14:nvPr/>
              </p14:nvContentPartPr>
              <p14:xfrm>
                <a:off x="2886207" y="1918207"/>
                <a:ext cx="11160" cy="345600"/>
              </p14:xfrm>
            </p:contentPart>
          </mc:Choice>
          <mc:Fallback xmlns="">
            <p:pic>
              <p:nvPicPr>
                <p:cNvPr id="30" name="잉크 29">
                  <a:extLst>
                    <a:ext uri="{FF2B5EF4-FFF2-40B4-BE49-F238E27FC236}">
                      <a16:creationId xmlns:a16="http://schemas.microsoft.com/office/drawing/2014/main" id="{7ACDCE6D-DD2E-4EED-9AEF-094907EFA842}"/>
                    </a:ext>
                  </a:extLst>
                </p:cNvPr>
                <p:cNvPicPr/>
                <p:nvPr/>
              </p:nvPicPr>
              <p:blipFill>
                <a:blip r:embed="rId18"/>
                <a:stretch>
                  <a:fillRect/>
                </a:stretch>
              </p:blipFill>
              <p:spPr>
                <a:xfrm>
                  <a:off x="2877207" y="1909567"/>
                  <a:ext cx="28800" cy="36324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09" name="잉크 108">
                  <a:extLst>
                    <a:ext uri="{FF2B5EF4-FFF2-40B4-BE49-F238E27FC236}">
                      <a16:creationId xmlns:a16="http://schemas.microsoft.com/office/drawing/2014/main" id="{7AE39741-651E-4782-8EEF-D5870EFDC5DB}"/>
                    </a:ext>
                  </a:extLst>
                </p14:cNvPr>
                <p14:cNvContentPartPr/>
                <p14:nvPr/>
              </p14:nvContentPartPr>
              <p14:xfrm>
                <a:off x="2876847" y="1927207"/>
                <a:ext cx="127440" cy="285840"/>
              </p14:xfrm>
            </p:contentPart>
          </mc:Choice>
          <mc:Fallback xmlns="">
            <p:pic>
              <p:nvPicPr>
                <p:cNvPr id="109" name="잉크 108">
                  <a:extLst>
                    <a:ext uri="{FF2B5EF4-FFF2-40B4-BE49-F238E27FC236}">
                      <a16:creationId xmlns:a16="http://schemas.microsoft.com/office/drawing/2014/main" id="{7AE39741-651E-4782-8EEF-D5870EFDC5DB}"/>
                    </a:ext>
                  </a:extLst>
                </p:cNvPr>
                <p:cNvPicPr/>
                <p:nvPr/>
              </p:nvPicPr>
              <p:blipFill>
                <a:blip r:embed="rId20"/>
                <a:stretch>
                  <a:fillRect/>
                </a:stretch>
              </p:blipFill>
              <p:spPr>
                <a:xfrm>
                  <a:off x="2868207" y="1918207"/>
                  <a:ext cx="145080" cy="30348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12" name="잉크 111">
                  <a:extLst>
                    <a:ext uri="{FF2B5EF4-FFF2-40B4-BE49-F238E27FC236}">
                      <a16:creationId xmlns:a16="http://schemas.microsoft.com/office/drawing/2014/main" id="{37CEE5AE-C63E-4DE0-ABBD-C28481D2BF0E}"/>
                    </a:ext>
                  </a:extLst>
                </p14:cNvPr>
                <p14:cNvContentPartPr/>
                <p14:nvPr/>
              </p14:nvContentPartPr>
              <p14:xfrm>
                <a:off x="3100767" y="2105047"/>
                <a:ext cx="65160" cy="101880"/>
              </p14:xfrm>
            </p:contentPart>
          </mc:Choice>
          <mc:Fallback xmlns="">
            <p:pic>
              <p:nvPicPr>
                <p:cNvPr id="112" name="잉크 111">
                  <a:extLst>
                    <a:ext uri="{FF2B5EF4-FFF2-40B4-BE49-F238E27FC236}">
                      <a16:creationId xmlns:a16="http://schemas.microsoft.com/office/drawing/2014/main" id="{37CEE5AE-C63E-4DE0-ABBD-C28481D2BF0E}"/>
                    </a:ext>
                  </a:extLst>
                </p:cNvPr>
                <p:cNvPicPr/>
                <p:nvPr/>
              </p:nvPicPr>
              <p:blipFill>
                <a:blip r:embed="rId22"/>
                <a:stretch>
                  <a:fillRect/>
                </a:stretch>
              </p:blipFill>
              <p:spPr>
                <a:xfrm>
                  <a:off x="3091767" y="2096407"/>
                  <a:ext cx="82800" cy="1195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31" name="잉크 130">
                  <a:extLst>
                    <a:ext uri="{FF2B5EF4-FFF2-40B4-BE49-F238E27FC236}">
                      <a16:creationId xmlns:a16="http://schemas.microsoft.com/office/drawing/2014/main" id="{173A2157-CEB3-405E-A790-42C7CD535A02}"/>
                    </a:ext>
                  </a:extLst>
                </p14:cNvPr>
                <p14:cNvContentPartPr/>
                <p14:nvPr/>
              </p14:nvContentPartPr>
              <p14:xfrm>
                <a:off x="3226407" y="2106127"/>
                <a:ext cx="70920" cy="97560"/>
              </p14:xfrm>
            </p:contentPart>
          </mc:Choice>
          <mc:Fallback xmlns="">
            <p:pic>
              <p:nvPicPr>
                <p:cNvPr id="131" name="잉크 130">
                  <a:extLst>
                    <a:ext uri="{FF2B5EF4-FFF2-40B4-BE49-F238E27FC236}">
                      <a16:creationId xmlns:a16="http://schemas.microsoft.com/office/drawing/2014/main" id="{173A2157-CEB3-405E-A790-42C7CD535A02}"/>
                    </a:ext>
                  </a:extLst>
                </p:cNvPr>
                <p:cNvPicPr/>
                <p:nvPr/>
              </p:nvPicPr>
              <p:blipFill>
                <a:blip r:embed="rId24"/>
                <a:stretch>
                  <a:fillRect/>
                </a:stretch>
              </p:blipFill>
              <p:spPr>
                <a:xfrm>
                  <a:off x="3217767" y="2097127"/>
                  <a:ext cx="88560" cy="1152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33" name="잉크 132">
                  <a:extLst>
                    <a:ext uri="{FF2B5EF4-FFF2-40B4-BE49-F238E27FC236}">
                      <a16:creationId xmlns:a16="http://schemas.microsoft.com/office/drawing/2014/main" id="{242CE460-1019-48E6-A8AB-9CF6BDDAB612}"/>
                    </a:ext>
                  </a:extLst>
                </p14:cNvPr>
                <p14:cNvContentPartPr/>
                <p14:nvPr/>
              </p14:nvContentPartPr>
              <p14:xfrm>
                <a:off x="3352407" y="2097127"/>
                <a:ext cx="154080" cy="105120"/>
              </p14:xfrm>
            </p:contentPart>
          </mc:Choice>
          <mc:Fallback xmlns="">
            <p:pic>
              <p:nvPicPr>
                <p:cNvPr id="133" name="잉크 132">
                  <a:extLst>
                    <a:ext uri="{FF2B5EF4-FFF2-40B4-BE49-F238E27FC236}">
                      <a16:creationId xmlns:a16="http://schemas.microsoft.com/office/drawing/2014/main" id="{242CE460-1019-48E6-A8AB-9CF6BDDAB612}"/>
                    </a:ext>
                  </a:extLst>
                </p:cNvPr>
                <p:cNvPicPr/>
                <p:nvPr/>
              </p:nvPicPr>
              <p:blipFill>
                <a:blip r:embed="rId26"/>
                <a:stretch>
                  <a:fillRect/>
                </a:stretch>
              </p:blipFill>
              <p:spPr>
                <a:xfrm>
                  <a:off x="3343407" y="2088487"/>
                  <a:ext cx="171720" cy="12276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44" name="잉크 143">
                  <a:extLst>
                    <a:ext uri="{FF2B5EF4-FFF2-40B4-BE49-F238E27FC236}">
                      <a16:creationId xmlns:a16="http://schemas.microsoft.com/office/drawing/2014/main" id="{282C552E-415E-4B70-9E78-8B905C37B144}"/>
                    </a:ext>
                  </a:extLst>
                </p14:cNvPr>
                <p14:cNvContentPartPr/>
                <p14:nvPr/>
              </p14:nvContentPartPr>
              <p14:xfrm>
                <a:off x="3582807" y="2125927"/>
                <a:ext cx="100440" cy="105120"/>
              </p14:xfrm>
            </p:contentPart>
          </mc:Choice>
          <mc:Fallback xmlns="">
            <p:pic>
              <p:nvPicPr>
                <p:cNvPr id="144" name="잉크 143">
                  <a:extLst>
                    <a:ext uri="{FF2B5EF4-FFF2-40B4-BE49-F238E27FC236}">
                      <a16:creationId xmlns:a16="http://schemas.microsoft.com/office/drawing/2014/main" id="{282C552E-415E-4B70-9E78-8B905C37B144}"/>
                    </a:ext>
                  </a:extLst>
                </p:cNvPr>
                <p:cNvPicPr/>
                <p:nvPr/>
              </p:nvPicPr>
              <p:blipFill>
                <a:blip r:embed="rId28"/>
                <a:stretch>
                  <a:fillRect/>
                </a:stretch>
              </p:blipFill>
              <p:spPr>
                <a:xfrm>
                  <a:off x="3573807" y="2117287"/>
                  <a:ext cx="118080" cy="12276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148" name="잉크 147">
                  <a:extLst>
                    <a:ext uri="{FF2B5EF4-FFF2-40B4-BE49-F238E27FC236}">
                      <a16:creationId xmlns:a16="http://schemas.microsoft.com/office/drawing/2014/main" id="{B54A56D4-163A-4214-AEDB-90DC8B167C35}"/>
                    </a:ext>
                  </a:extLst>
                </p14:cNvPr>
                <p14:cNvContentPartPr/>
                <p14:nvPr/>
              </p14:nvContentPartPr>
              <p14:xfrm>
                <a:off x="3755247" y="1918207"/>
                <a:ext cx="28080" cy="312480"/>
              </p14:xfrm>
            </p:contentPart>
          </mc:Choice>
          <mc:Fallback xmlns="">
            <p:pic>
              <p:nvPicPr>
                <p:cNvPr id="148" name="잉크 147">
                  <a:extLst>
                    <a:ext uri="{FF2B5EF4-FFF2-40B4-BE49-F238E27FC236}">
                      <a16:creationId xmlns:a16="http://schemas.microsoft.com/office/drawing/2014/main" id="{B54A56D4-163A-4214-AEDB-90DC8B167C35}"/>
                    </a:ext>
                  </a:extLst>
                </p:cNvPr>
                <p:cNvPicPr/>
                <p:nvPr/>
              </p:nvPicPr>
              <p:blipFill>
                <a:blip r:embed="rId30"/>
                <a:stretch>
                  <a:fillRect/>
                </a:stretch>
              </p:blipFill>
              <p:spPr>
                <a:xfrm>
                  <a:off x="3746607" y="1909567"/>
                  <a:ext cx="45720" cy="3301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149" name="잉크 148">
                  <a:extLst>
                    <a:ext uri="{FF2B5EF4-FFF2-40B4-BE49-F238E27FC236}">
                      <a16:creationId xmlns:a16="http://schemas.microsoft.com/office/drawing/2014/main" id="{811C2305-06A6-421E-BAB8-E8C5116CE7C4}"/>
                    </a:ext>
                  </a:extLst>
                </p14:cNvPr>
                <p14:cNvContentPartPr/>
                <p14:nvPr/>
              </p14:nvContentPartPr>
              <p14:xfrm>
                <a:off x="3854607" y="2124487"/>
                <a:ext cx="19080" cy="70560"/>
              </p14:xfrm>
            </p:contentPart>
          </mc:Choice>
          <mc:Fallback xmlns="">
            <p:pic>
              <p:nvPicPr>
                <p:cNvPr id="149" name="잉크 148">
                  <a:extLst>
                    <a:ext uri="{FF2B5EF4-FFF2-40B4-BE49-F238E27FC236}">
                      <a16:creationId xmlns:a16="http://schemas.microsoft.com/office/drawing/2014/main" id="{811C2305-06A6-421E-BAB8-E8C5116CE7C4}"/>
                    </a:ext>
                  </a:extLst>
                </p:cNvPr>
                <p:cNvPicPr/>
                <p:nvPr/>
              </p:nvPicPr>
              <p:blipFill>
                <a:blip r:embed="rId32"/>
                <a:stretch>
                  <a:fillRect/>
                </a:stretch>
              </p:blipFill>
              <p:spPr>
                <a:xfrm>
                  <a:off x="3845607" y="2115487"/>
                  <a:ext cx="36720" cy="882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150" name="잉크 149">
                  <a:extLst>
                    <a:ext uri="{FF2B5EF4-FFF2-40B4-BE49-F238E27FC236}">
                      <a16:creationId xmlns:a16="http://schemas.microsoft.com/office/drawing/2014/main" id="{42C3D0F2-6A04-40DA-8DE3-8A5F0DBD25F1}"/>
                    </a:ext>
                  </a:extLst>
                </p14:cNvPr>
                <p14:cNvContentPartPr/>
                <p14:nvPr/>
              </p14:nvContentPartPr>
              <p14:xfrm>
                <a:off x="3863967" y="2034847"/>
                <a:ext cx="360" cy="360"/>
              </p14:xfrm>
            </p:contentPart>
          </mc:Choice>
          <mc:Fallback xmlns="">
            <p:pic>
              <p:nvPicPr>
                <p:cNvPr id="150" name="잉크 149">
                  <a:extLst>
                    <a:ext uri="{FF2B5EF4-FFF2-40B4-BE49-F238E27FC236}">
                      <a16:creationId xmlns:a16="http://schemas.microsoft.com/office/drawing/2014/main" id="{42C3D0F2-6A04-40DA-8DE3-8A5F0DBD25F1}"/>
                    </a:ext>
                  </a:extLst>
                </p:cNvPr>
                <p:cNvPicPr/>
                <p:nvPr/>
              </p:nvPicPr>
              <p:blipFill>
                <a:blip r:embed="rId34"/>
                <a:stretch>
                  <a:fillRect/>
                </a:stretch>
              </p:blipFill>
              <p:spPr>
                <a:xfrm>
                  <a:off x="3854967" y="2026207"/>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152" name="잉크 151">
                  <a:extLst>
                    <a:ext uri="{FF2B5EF4-FFF2-40B4-BE49-F238E27FC236}">
                      <a16:creationId xmlns:a16="http://schemas.microsoft.com/office/drawing/2014/main" id="{1819508F-AECE-447C-B9E6-30272797B8BF}"/>
                    </a:ext>
                  </a:extLst>
                </p14:cNvPr>
                <p14:cNvContentPartPr/>
                <p14:nvPr/>
              </p14:nvContentPartPr>
              <p14:xfrm>
                <a:off x="3953247" y="2082007"/>
                <a:ext cx="133920" cy="142920"/>
              </p14:xfrm>
            </p:contentPart>
          </mc:Choice>
          <mc:Fallback xmlns="">
            <p:pic>
              <p:nvPicPr>
                <p:cNvPr id="152" name="잉크 151">
                  <a:extLst>
                    <a:ext uri="{FF2B5EF4-FFF2-40B4-BE49-F238E27FC236}">
                      <a16:creationId xmlns:a16="http://schemas.microsoft.com/office/drawing/2014/main" id="{1819508F-AECE-447C-B9E6-30272797B8BF}"/>
                    </a:ext>
                  </a:extLst>
                </p:cNvPr>
                <p:cNvPicPr/>
                <p:nvPr/>
              </p:nvPicPr>
              <p:blipFill>
                <a:blip r:embed="rId36"/>
                <a:stretch>
                  <a:fillRect/>
                </a:stretch>
              </p:blipFill>
              <p:spPr>
                <a:xfrm>
                  <a:off x="3944607" y="2073367"/>
                  <a:ext cx="151560" cy="16056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153" name="잉크 152">
                  <a:extLst>
                    <a:ext uri="{FF2B5EF4-FFF2-40B4-BE49-F238E27FC236}">
                      <a16:creationId xmlns:a16="http://schemas.microsoft.com/office/drawing/2014/main" id="{DE257971-F151-4203-AA9D-FCB59EB545A3}"/>
                    </a:ext>
                  </a:extLst>
                </p14:cNvPr>
                <p14:cNvContentPartPr/>
                <p14:nvPr/>
              </p14:nvContentPartPr>
              <p14:xfrm>
                <a:off x="4158807" y="2079487"/>
                <a:ext cx="121320" cy="135360"/>
              </p14:xfrm>
            </p:contentPart>
          </mc:Choice>
          <mc:Fallback xmlns="">
            <p:pic>
              <p:nvPicPr>
                <p:cNvPr id="153" name="잉크 152">
                  <a:extLst>
                    <a:ext uri="{FF2B5EF4-FFF2-40B4-BE49-F238E27FC236}">
                      <a16:creationId xmlns:a16="http://schemas.microsoft.com/office/drawing/2014/main" id="{DE257971-F151-4203-AA9D-FCB59EB545A3}"/>
                    </a:ext>
                  </a:extLst>
                </p:cNvPr>
                <p:cNvPicPr/>
                <p:nvPr/>
              </p:nvPicPr>
              <p:blipFill>
                <a:blip r:embed="rId38"/>
                <a:stretch>
                  <a:fillRect/>
                </a:stretch>
              </p:blipFill>
              <p:spPr>
                <a:xfrm>
                  <a:off x="4150167" y="2070487"/>
                  <a:ext cx="138960" cy="15300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155" name="잉크 154">
                  <a:extLst>
                    <a:ext uri="{FF2B5EF4-FFF2-40B4-BE49-F238E27FC236}">
                      <a16:creationId xmlns:a16="http://schemas.microsoft.com/office/drawing/2014/main" id="{EE2BBD67-36B7-42DD-A14E-87283D48F30D}"/>
                    </a:ext>
                  </a:extLst>
                </p14:cNvPr>
                <p14:cNvContentPartPr/>
                <p14:nvPr/>
              </p14:nvContentPartPr>
              <p14:xfrm>
                <a:off x="4311447" y="1873567"/>
                <a:ext cx="126360" cy="334080"/>
              </p14:xfrm>
            </p:contentPart>
          </mc:Choice>
          <mc:Fallback xmlns="">
            <p:pic>
              <p:nvPicPr>
                <p:cNvPr id="155" name="잉크 154">
                  <a:extLst>
                    <a:ext uri="{FF2B5EF4-FFF2-40B4-BE49-F238E27FC236}">
                      <a16:creationId xmlns:a16="http://schemas.microsoft.com/office/drawing/2014/main" id="{EE2BBD67-36B7-42DD-A14E-87283D48F30D}"/>
                    </a:ext>
                  </a:extLst>
                </p:cNvPr>
                <p:cNvPicPr/>
                <p:nvPr/>
              </p:nvPicPr>
              <p:blipFill>
                <a:blip r:embed="rId40"/>
                <a:stretch>
                  <a:fillRect/>
                </a:stretch>
              </p:blipFill>
              <p:spPr>
                <a:xfrm>
                  <a:off x="4302447" y="1864927"/>
                  <a:ext cx="144000" cy="35172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157" name="잉크 156">
                  <a:extLst>
                    <a:ext uri="{FF2B5EF4-FFF2-40B4-BE49-F238E27FC236}">
                      <a16:creationId xmlns:a16="http://schemas.microsoft.com/office/drawing/2014/main" id="{19A00CF5-BA81-4B4E-8B7A-C8A2DD51151E}"/>
                    </a:ext>
                  </a:extLst>
                </p14:cNvPr>
                <p14:cNvContentPartPr/>
                <p14:nvPr/>
              </p14:nvContentPartPr>
              <p14:xfrm>
                <a:off x="4741647" y="1980847"/>
                <a:ext cx="93240" cy="142560"/>
              </p14:xfrm>
            </p:contentPart>
          </mc:Choice>
          <mc:Fallback xmlns="">
            <p:pic>
              <p:nvPicPr>
                <p:cNvPr id="157" name="잉크 156">
                  <a:extLst>
                    <a:ext uri="{FF2B5EF4-FFF2-40B4-BE49-F238E27FC236}">
                      <a16:creationId xmlns:a16="http://schemas.microsoft.com/office/drawing/2014/main" id="{19A00CF5-BA81-4B4E-8B7A-C8A2DD51151E}"/>
                    </a:ext>
                  </a:extLst>
                </p:cNvPr>
                <p:cNvPicPr/>
                <p:nvPr/>
              </p:nvPicPr>
              <p:blipFill>
                <a:blip r:embed="rId42"/>
                <a:stretch>
                  <a:fillRect/>
                </a:stretch>
              </p:blipFill>
              <p:spPr>
                <a:xfrm>
                  <a:off x="4733007" y="1972207"/>
                  <a:ext cx="110880" cy="16020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158" name="잉크 157">
                  <a:extLst>
                    <a:ext uri="{FF2B5EF4-FFF2-40B4-BE49-F238E27FC236}">
                      <a16:creationId xmlns:a16="http://schemas.microsoft.com/office/drawing/2014/main" id="{20C3F304-E504-42A1-8380-6C46541D9C47}"/>
                    </a:ext>
                  </a:extLst>
                </p14:cNvPr>
                <p14:cNvContentPartPr/>
                <p14:nvPr/>
              </p14:nvContentPartPr>
              <p14:xfrm>
                <a:off x="4848567" y="1954207"/>
                <a:ext cx="73440" cy="169200"/>
              </p14:xfrm>
            </p:contentPart>
          </mc:Choice>
          <mc:Fallback xmlns="">
            <p:pic>
              <p:nvPicPr>
                <p:cNvPr id="158" name="잉크 157">
                  <a:extLst>
                    <a:ext uri="{FF2B5EF4-FFF2-40B4-BE49-F238E27FC236}">
                      <a16:creationId xmlns:a16="http://schemas.microsoft.com/office/drawing/2014/main" id="{20C3F304-E504-42A1-8380-6C46541D9C47}"/>
                    </a:ext>
                  </a:extLst>
                </p:cNvPr>
                <p:cNvPicPr/>
                <p:nvPr/>
              </p:nvPicPr>
              <p:blipFill>
                <a:blip r:embed="rId44"/>
                <a:stretch>
                  <a:fillRect/>
                </a:stretch>
              </p:blipFill>
              <p:spPr>
                <a:xfrm>
                  <a:off x="4839927" y="1945567"/>
                  <a:ext cx="91080" cy="186840"/>
                </a:xfrm>
                <a:prstGeom prst="rect">
                  <a:avLst/>
                </a:prstGeom>
              </p:spPr>
            </p:pic>
          </mc:Fallback>
        </mc:AlternateContent>
      </p:grpSp>
      <p:grpSp>
        <p:nvGrpSpPr>
          <p:cNvPr id="173" name="그룹 172">
            <a:extLst>
              <a:ext uri="{FF2B5EF4-FFF2-40B4-BE49-F238E27FC236}">
                <a16:creationId xmlns:a16="http://schemas.microsoft.com/office/drawing/2014/main" id="{0B521E39-34C3-4233-A211-90D3D855DCEB}"/>
              </a:ext>
            </a:extLst>
          </p:cNvPr>
          <p:cNvGrpSpPr/>
          <p:nvPr/>
        </p:nvGrpSpPr>
        <p:grpSpPr>
          <a:xfrm>
            <a:off x="2465007" y="1913887"/>
            <a:ext cx="215280" cy="356760"/>
            <a:chOff x="2465007" y="1913887"/>
            <a:chExt cx="215280" cy="356760"/>
          </a:xfrm>
        </p:grpSpPr>
        <mc:AlternateContent xmlns:mc="http://schemas.openxmlformats.org/markup-compatibility/2006" xmlns:p14="http://schemas.microsoft.com/office/powerpoint/2010/main">
          <mc:Choice Requires="p14">
            <p:contentPart p14:bwMode="auto" r:id="rId45">
              <p14:nvContentPartPr>
                <p14:cNvPr id="169" name="잉크 168">
                  <a:extLst>
                    <a:ext uri="{FF2B5EF4-FFF2-40B4-BE49-F238E27FC236}">
                      <a16:creationId xmlns:a16="http://schemas.microsoft.com/office/drawing/2014/main" id="{FB7C2D69-D0F7-4AC9-ADF1-8146C1A7D601}"/>
                    </a:ext>
                  </a:extLst>
                </p14:cNvPr>
                <p14:cNvContentPartPr/>
                <p14:nvPr/>
              </p14:nvContentPartPr>
              <p14:xfrm>
                <a:off x="2465007" y="2134207"/>
                <a:ext cx="74880" cy="109080"/>
              </p14:xfrm>
            </p:contentPart>
          </mc:Choice>
          <mc:Fallback xmlns="">
            <p:pic>
              <p:nvPicPr>
                <p:cNvPr id="169" name="잉크 168">
                  <a:extLst>
                    <a:ext uri="{FF2B5EF4-FFF2-40B4-BE49-F238E27FC236}">
                      <a16:creationId xmlns:a16="http://schemas.microsoft.com/office/drawing/2014/main" id="{FB7C2D69-D0F7-4AC9-ADF1-8146C1A7D601}"/>
                    </a:ext>
                  </a:extLst>
                </p:cNvPr>
                <p:cNvPicPr/>
                <p:nvPr/>
              </p:nvPicPr>
              <p:blipFill>
                <a:blip r:embed="rId46"/>
                <a:stretch>
                  <a:fillRect/>
                </a:stretch>
              </p:blipFill>
              <p:spPr>
                <a:xfrm>
                  <a:off x="2456007" y="2125207"/>
                  <a:ext cx="9252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171" name="잉크 170">
                  <a:extLst>
                    <a:ext uri="{FF2B5EF4-FFF2-40B4-BE49-F238E27FC236}">
                      <a16:creationId xmlns:a16="http://schemas.microsoft.com/office/drawing/2014/main" id="{D3D236C6-50B7-4572-9B57-18903DBC4BE5}"/>
                    </a:ext>
                  </a:extLst>
                </p14:cNvPr>
                <p14:cNvContentPartPr/>
                <p14:nvPr/>
              </p14:nvContentPartPr>
              <p14:xfrm>
                <a:off x="2602887" y="1913887"/>
                <a:ext cx="77400" cy="356760"/>
              </p14:xfrm>
            </p:contentPart>
          </mc:Choice>
          <mc:Fallback xmlns="">
            <p:pic>
              <p:nvPicPr>
                <p:cNvPr id="171" name="잉크 170">
                  <a:extLst>
                    <a:ext uri="{FF2B5EF4-FFF2-40B4-BE49-F238E27FC236}">
                      <a16:creationId xmlns:a16="http://schemas.microsoft.com/office/drawing/2014/main" id="{D3D236C6-50B7-4572-9B57-18903DBC4BE5}"/>
                    </a:ext>
                  </a:extLst>
                </p:cNvPr>
                <p:cNvPicPr/>
                <p:nvPr/>
              </p:nvPicPr>
              <p:blipFill>
                <a:blip r:embed="rId48"/>
                <a:stretch>
                  <a:fillRect/>
                </a:stretch>
              </p:blipFill>
              <p:spPr>
                <a:xfrm>
                  <a:off x="2594247" y="1905247"/>
                  <a:ext cx="95040" cy="37440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172" name="잉크 171">
                  <a:extLst>
                    <a:ext uri="{FF2B5EF4-FFF2-40B4-BE49-F238E27FC236}">
                      <a16:creationId xmlns:a16="http://schemas.microsoft.com/office/drawing/2014/main" id="{C8AF7152-69A2-4034-BB94-B52A41D06269}"/>
                    </a:ext>
                  </a:extLst>
                </p14:cNvPr>
                <p14:cNvContentPartPr/>
                <p14:nvPr/>
              </p14:nvContentPartPr>
              <p14:xfrm>
                <a:off x="2563647" y="2079487"/>
                <a:ext cx="108720" cy="16200"/>
              </p14:xfrm>
            </p:contentPart>
          </mc:Choice>
          <mc:Fallback xmlns="">
            <p:pic>
              <p:nvPicPr>
                <p:cNvPr id="172" name="잉크 171">
                  <a:extLst>
                    <a:ext uri="{FF2B5EF4-FFF2-40B4-BE49-F238E27FC236}">
                      <a16:creationId xmlns:a16="http://schemas.microsoft.com/office/drawing/2014/main" id="{C8AF7152-69A2-4034-BB94-B52A41D06269}"/>
                    </a:ext>
                  </a:extLst>
                </p:cNvPr>
                <p:cNvPicPr/>
                <p:nvPr/>
              </p:nvPicPr>
              <p:blipFill>
                <a:blip r:embed="rId50"/>
                <a:stretch>
                  <a:fillRect/>
                </a:stretch>
              </p:blipFill>
              <p:spPr>
                <a:xfrm>
                  <a:off x="2554647" y="2070847"/>
                  <a:ext cx="126360" cy="338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51">
            <p14:nvContentPartPr>
              <p14:cNvPr id="174" name="잉크 173">
                <a:extLst>
                  <a:ext uri="{FF2B5EF4-FFF2-40B4-BE49-F238E27FC236}">
                    <a16:creationId xmlns:a16="http://schemas.microsoft.com/office/drawing/2014/main" id="{97CF7921-5A47-43F8-9F77-315FA8A2DBE7}"/>
                  </a:ext>
                </a:extLst>
              </p14:cNvPr>
              <p14:cNvContentPartPr/>
              <p14:nvPr/>
            </p14:nvContentPartPr>
            <p14:xfrm>
              <a:off x="1155497" y="2573047"/>
              <a:ext cx="28440" cy="2410560"/>
            </p14:xfrm>
          </p:contentPart>
        </mc:Choice>
        <mc:Fallback xmlns="">
          <p:pic>
            <p:nvPicPr>
              <p:cNvPr id="174" name="잉크 173">
                <a:extLst>
                  <a:ext uri="{FF2B5EF4-FFF2-40B4-BE49-F238E27FC236}">
                    <a16:creationId xmlns:a16="http://schemas.microsoft.com/office/drawing/2014/main" id="{97CF7921-5A47-43F8-9F77-315FA8A2DBE7}"/>
                  </a:ext>
                </a:extLst>
              </p:cNvPr>
              <p:cNvPicPr/>
              <p:nvPr/>
            </p:nvPicPr>
            <p:blipFill>
              <a:blip r:embed="rId52"/>
              <a:stretch>
                <a:fillRect/>
              </a:stretch>
            </p:blipFill>
            <p:spPr>
              <a:xfrm>
                <a:off x="1146497" y="2564047"/>
                <a:ext cx="46080" cy="2428200"/>
              </a:xfrm>
              <a:prstGeom prst="rect">
                <a:avLst/>
              </a:prstGeom>
            </p:spPr>
          </p:pic>
        </mc:Fallback>
      </mc:AlternateContent>
      <p:grpSp>
        <p:nvGrpSpPr>
          <p:cNvPr id="177" name="그룹 176">
            <a:extLst>
              <a:ext uri="{FF2B5EF4-FFF2-40B4-BE49-F238E27FC236}">
                <a16:creationId xmlns:a16="http://schemas.microsoft.com/office/drawing/2014/main" id="{46732925-77D4-47F1-9874-27F9864B1B98}"/>
              </a:ext>
            </a:extLst>
          </p:cNvPr>
          <p:cNvGrpSpPr/>
          <p:nvPr/>
        </p:nvGrpSpPr>
        <p:grpSpPr>
          <a:xfrm>
            <a:off x="689297" y="1918207"/>
            <a:ext cx="1582030" cy="725400"/>
            <a:chOff x="689297" y="1918207"/>
            <a:chExt cx="1582030" cy="725400"/>
          </a:xfrm>
        </p:grpSpPr>
        <mc:AlternateContent xmlns:mc="http://schemas.openxmlformats.org/markup-compatibility/2006" xmlns:p14="http://schemas.microsoft.com/office/powerpoint/2010/main">
          <mc:Choice Requires="p14">
            <p:contentPart p14:bwMode="auto" r:id="rId53">
              <p14:nvContentPartPr>
                <p14:cNvPr id="160" name="잉크 159">
                  <a:extLst>
                    <a:ext uri="{FF2B5EF4-FFF2-40B4-BE49-F238E27FC236}">
                      <a16:creationId xmlns:a16="http://schemas.microsoft.com/office/drawing/2014/main" id="{E73FA492-B8AE-4353-AF68-AD8509E35973}"/>
                    </a:ext>
                  </a:extLst>
                </p14:cNvPr>
                <p14:cNvContentPartPr/>
                <p14:nvPr/>
              </p14:nvContentPartPr>
              <p14:xfrm>
                <a:off x="1398402" y="1935847"/>
                <a:ext cx="116640" cy="259920"/>
              </p14:xfrm>
            </p:contentPart>
          </mc:Choice>
          <mc:Fallback xmlns="">
            <p:pic>
              <p:nvPicPr>
                <p:cNvPr id="160" name="잉크 159">
                  <a:extLst>
                    <a:ext uri="{FF2B5EF4-FFF2-40B4-BE49-F238E27FC236}">
                      <a16:creationId xmlns:a16="http://schemas.microsoft.com/office/drawing/2014/main" id="{E73FA492-B8AE-4353-AF68-AD8509E35973}"/>
                    </a:ext>
                  </a:extLst>
                </p:cNvPr>
                <p:cNvPicPr/>
                <p:nvPr/>
              </p:nvPicPr>
              <p:blipFill>
                <a:blip r:embed="rId54"/>
                <a:stretch>
                  <a:fillRect/>
                </a:stretch>
              </p:blipFill>
              <p:spPr>
                <a:xfrm>
                  <a:off x="1389762" y="1927207"/>
                  <a:ext cx="134280" cy="27756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161" name="잉크 160">
                  <a:extLst>
                    <a:ext uri="{FF2B5EF4-FFF2-40B4-BE49-F238E27FC236}">
                      <a16:creationId xmlns:a16="http://schemas.microsoft.com/office/drawing/2014/main" id="{35FD2F95-593B-424F-B089-F1940543608C}"/>
                    </a:ext>
                  </a:extLst>
                </p14:cNvPr>
                <p14:cNvContentPartPr/>
                <p14:nvPr/>
              </p14:nvContentPartPr>
              <p14:xfrm>
                <a:off x="1542042" y="1918207"/>
                <a:ext cx="45360" cy="294840"/>
              </p14:xfrm>
            </p:contentPart>
          </mc:Choice>
          <mc:Fallback xmlns="">
            <p:pic>
              <p:nvPicPr>
                <p:cNvPr id="161" name="잉크 160">
                  <a:extLst>
                    <a:ext uri="{FF2B5EF4-FFF2-40B4-BE49-F238E27FC236}">
                      <a16:creationId xmlns:a16="http://schemas.microsoft.com/office/drawing/2014/main" id="{35FD2F95-593B-424F-B089-F1940543608C}"/>
                    </a:ext>
                  </a:extLst>
                </p:cNvPr>
                <p:cNvPicPr/>
                <p:nvPr/>
              </p:nvPicPr>
              <p:blipFill>
                <a:blip r:embed="rId56"/>
                <a:stretch>
                  <a:fillRect/>
                </a:stretch>
              </p:blipFill>
              <p:spPr>
                <a:xfrm>
                  <a:off x="1533042" y="1909567"/>
                  <a:ext cx="63000" cy="31248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162" name="잉크 161">
                  <a:extLst>
                    <a:ext uri="{FF2B5EF4-FFF2-40B4-BE49-F238E27FC236}">
                      <a16:creationId xmlns:a16="http://schemas.microsoft.com/office/drawing/2014/main" id="{47029397-D90F-45AB-9C86-17DB25D22781}"/>
                    </a:ext>
                  </a:extLst>
                </p14:cNvPr>
                <p14:cNvContentPartPr/>
                <p14:nvPr/>
              </p14:nvContentPartPr>
              <p14:xfrm>
                <a:off x="1470042" y="2102887"/>
                <a:ext cx="85320" cy="3960"/>
              </p14:xfrm>
            </p:contentPart>
          </mc:Choice>
          <mc:Fallback xmlns="">
            <p:pic>
              <p:nvPicPr>
                <p:cNvPr id="162" name="잉크 161">
                  <a:extLst>
                    <a:ext uri="{FF2B5EF4-FFF2-40B4-BE49-F238E27FC236}">
                      <a16:creationId xmlns:a16="http://schemas.microsoft.com/office/drawing/2014/main" id="{47029397-D90F-45AB-9C86-17DB25D22781}"/>
                    </a:ext>
                  </a:extLst>
                </p:cNvPr>
                <p:cNvPicPr/>
                <p:nvPr/>
              </p:nvPicPr>
              <p:blipFill>
                <a:blip r:embed="rId58"/>
                <a:stretch>
                  <a:fillRect/>
                </a:stretch>
              </p:blipFill>
              <p:spPr>
                <a:xfrm>
                  <a:off x="1461402" y="2094247"/>
                  <a:ext cx="102960" cy="2160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163" name="잉크 162">
                  <a:extLst>
                    <a:ext uri="{FF2B5EF4-FFF2-40B4-BE49-F238E27FC236}">
                      <a16:creationId xmlns:a16="http://schemas.microsoft.com/office/drawing/2014/main" id="{33E7B10F-D6EB-4D82-A04E-1E605CC6137D}"/>
                    </a:ext>
                  </a:extLst>
                </p14:cNvPr>
                <p14:cNvContentPartPr/>
                <p14:nvPr/>
              </p14:nvContentPartPr>
              <p14:xfrm>
                <a:off x="1703322" y="1918207"/>
                <a:ext cx="135360" cy="306000"/>
              </p14:xfrm>
            </p:contentPart>
          </mc:Choice>
          <mc:Fallback xmlns="">
            <p:pic>
              <p:nvPicPr>
                <p:cNvPr id="163" name="잉크 162">
                  <a:extLst>
                    <a:ext uri="{FF2B5EF4-FFF2-40B4-BE49-F238E27FC236}">
                      <a16:creationId xmlns:a16="http://schemas.microsoft.com/office/drawing/2014/main" id="{33E7B10F-D6EB-4D82-A04E-1E605CC6137D}"/>
                    </a:ext>
                  </a:extLst>
                </p:cNvPr>
                <p:cNvPicPr/>
                <p:nvPr/>
              </p:nvPicPr>
              <p:blipFill>
                <a:blip r:embed="rId60"/>
                <a:stretch>
                  <a:fillRect/>
                </a:stretch>
              </p:blipFill>
              <p:spPr>
                <a:xfrm>
                  <a:off x="1694322" y="1909567"/>
                  <a:ext cx="153000" cy="32364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164" name="잉크 163">
                  <a:extLst>
                    <a:ext uri="{FF2B5EF4-FFF2-40B4-BE49-F238E27FC236}">
                      <a16:creationId xmlns:a16="http://schemas.microsoft.com/office/drawing/2014/main" id="{57A009BB-82B5-4868-92B6-41599A06EE6A}"/>
                    </a:ext>
                  </a:extLst>
                </p14:cNvPr>
                <p14:cNvContentPartPr/>
                <p14:nvPr/>
              </p14:nvContentPartPr>
              <p14:xfrm>
                <a:off x="1827522" y="2106127"/>
                <a:ext cx="138240" cy="110160"/>
              </p14:xfrm>
            </p:contentPart>
          </mc:Choice>
          <mc:Fallback xmlns="">
            <p:pic>
              <p:nvPicPr>
                <p:cNvPr id="164" name="잉크 163">
                  <a:extLst>
                    <a:ext uri="{FF2B5EF4-FFF2-40B4-BE49-F238E27FC236}">
                      <a16:creationId xmlns:a16="http://schemas.microsoft.com/office/drawing/2014/main" id="{57A009BB-82B5-4868-92B6-41599A06EE6A}"/>
                    </a:ext>
                  </a:extLst>
                </p:cNvPr>
                <p:cNvPicPr/>
                <p:nvPr/>
              </p:nvPicPr>
              <p:blipFill>
                <a:blip r:embed="rId62"/>
                <a:stretch>
                  <a:fillRect/>
                </a:stretch>
              </p:blipFill>
              <p:spPr>
                <a:xfrm>
                  <a:off x="1818522" y="2097487"/>
                  <a:ext cx="155880" cy="12780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165" name="잉크 164">
                  <a:extLst>
                    <a:ext uri="{FF2B5EF4-FFF2-40B4-BE49-F238E27FC236}">
                      <a16:creationId xmlns:a16="http://schemas.microsoft.com/office/drawing/2014/main" id="{CA041D6B-7267-4ADD-AF5C-2FE09BC8F620}"/>
                    </a:ext>
                  </a:extLst>
                </p14:cNvPr>
                <p14:cNvContentPartPr/>
                <p14:nvPr/>
              </p14:nvContentPartPr>
              <p14:xfrm>
                <a:off x="1972102" y="2072287"/>
                <a:ext cx="117360" cy="16200"/>
              </p14:xfrm>
            </p:contentPart>
          </mc:Choice>
          <mc:Fallback xmlns="">
            <p:pic>
              <p:nvPicPr>
                <p:cNvPr id="165" name="잉크 164">
                  <a:extLst>
                    <a:ext uri="{FF2B5EF4-FFF2-40B4-BE49-F238E27FC236}">
                      <a16:creationId xmlns:a16="http://schemas.microsoft.com/office/drawing/2014/main" id="{CA041D6B-7267-4ADD-AF5C-2FE09BC8F620}"/>
                    </a:ext>
                  </a:extLst>
                </p:cNvPr>
                <p:cNvPicPr/>
                <p:nvPr/>
              </p:nvPicPr>
              <p:blipFill>
                <a:blip r:embed="rId64"/>
                <a:stretch>
                  <a:fillRect/>
                </a:stretch>
              </p:blipFill>
              <p:spPr>
                <a:xfrm>
                  <a:off x="1963462" y="2063647"/>
                  <a:ext cx="135000" cy="3384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166" name="잉크 165">
                  <a:extLst>
                    <a:ext uri="{FF2B5EF4-FFF2-40B4-BE49-F238E27FC236}">
                      <a16:creationId xmlns:a16="http://schemas.microsoft.com/office/drawing/2014/main" id="{B63D3B88-7B4E-4470-A1A6-301F9D1EB29A}"/>
                    </a:ext>
                  </a:extLst>
                </p14:cNvPr>
                <p14:cNvContentPartPr/>
                <p14:nvPr/>
              </p14:nvContentPartPr>
              <p14:xfrm>
                <a:off x="2026167" y="1935847"/>
                <a:ext cx="9360" cy="304200"/>
              </p14:xfrm>
            </p:contentPart>
          </mc:Choice>
          <mc:Fallback xmlns="">
            <p:pic>
              <p:nvPicPr>
                <p:cNvPr id="166" name="잉크 165">
                  <a:extLst>
                    <a:ext uri="{FF2B5EF4-FFF2-40B4-BE49-F238E27FC236}">
                      <a16:creationId xmlns:a16="http://schemas.microsoft.com/office/drawing/2014/main" id="{B63D3B88-7B4E-4470-A1A6-301F9D1EB29A}"/>
                    </a:ext>
                  </a:extLst>
                </p:cNvPr>
                <p:cNvPicPr/>
                <p:nvPr/>
              </p:nvPicPr>
              <p:blipFill>
                <a:blip r:embed="rId66"/>
                <a:stretch>
                  <a:fillRect/>
                </a:stretch>
              </p:blipFill>
              <p:spPr>
                <a:xfrm>
                  <a:off x="2017167" y="1927207"/>
                  <a:ext cx="27000" cy="32184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167" name="잉크 166">
                  <a:extLst>
                    <a:ext uri="{FF2B5EF4-FFF2-40B4-BE49-F238E27FC236}">
                      <a16:creationId xmlns:a16="http://schemas.microsoft.com/office/drawing/2014/main" id="{E5FD8B66-DAA2-41B2-A7CF-FEA29DD04B5B}"/>
                    </a:ext>
                  </a:extLst>
                </p14:cNvPr>
                <p14:cNvContentPartPr/>
                <p14:nvPr/>
              </p14:nvContentPartPr>
              <p14:xfrm>
                <a:off x="2078727" y="2115487"/>
                <a:ext cx="54720" cy="107640"/>
              </p14:xfrm>
            </p:contentPart>
          </mc:Choice>
          <mc:Fallback xmlns="">
            <p:pic>
              <p:nvPicPr>
                <p:cNvPr id="167" name="잉크 166">
                  <a:extLst>
                    <a:ext uri="{FF2B5EF4-FFF2-40B4-BE49-F238E27FC236}">
                      <a16:creationId xmlns:a16="http://schemas.microsoft.com/office/drawing/2014/main" id="{E5FD8B66-DAA2-41B2-A7CF-FEA29DD04B5B}"/>
                    </a:ext>
                  </a:extLst>
                </p:cNvPr>
                <p:cNvPicPr/>
                <p:nvPr/>
              </p:nvPicPr>
              <p:blipFill>
                <a:blip r:embed="rId68"/>
                <a:stretch>
                  <a:fillRect/>
                </a:stretch>
              </p:blipFill>
              <p:spPr>
                <a:xfrm>
                  <a:off x="2069727" y="2106487"/>
                  <a:ext cx="7236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168" name="잉크 167">
                  <a:extLst>
                    <a:ext uri="{FF2B5EF4-FFF2-40B4-BE49-F238E27FC236}">
                      <a16:creationId xmlns:a16="http://schemas.microsoft.com/office/drawing/2014/main" id="{B686780E-9C88-4301-BE16-0A404AABC04A}"/>
                    </a:ext>
                  </a:extLst>
                </p14:cNvPr>
                <p14:cNvContentPartPr/>
                <p14:nvPr/>
              </p14:nvContentPartPr>
              <p14:xfrm>
                <a:off x="2188167" y="1918207"/>
                <a:ext cx="83160" cy="393840"/>
              </p14:xfrm>
            </p:contentPart>
          </mc:Choice>
          <mc:Fallback xmlns="">
            <p:pic>
              <p:nvPicPr>
                <p:cNvPr id="168" name="잉크 167">
                  <a:extLst>
                    <a:ext uri="{FF2B5EF4-FFF2-40B4-BE49-F238E27FC236}">
                      <a16:creationId xmlns:a16="http://schemas.microsoft.com/office/drawing/2014/main" id="{B686780E-9C88-4301-BE16-0A404AABC04A}"/>
                    </a:ext>
                  </a:extLst>
                </p:cNvPr>
                <p:cNvPicPr/>
                <p:nvPr/>
              </p:nvPicPr>
              <p:blipFill>
                <a:blip r:embed="rId70"/>
                <a:stretch>
                  <a:fillRect/>
                </a:stretch>
              </p:blipFill>
              <p:spPr>
                <a:xfrm>
                  <a:off x="2179167" y="1909567"/>
                  <a:ext cx="100800" cy="41148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175" name="잉크 174">
                  <a:extLst>
                    <a:ext uri="{FF2B5EF4-FFF2-40B4-BE49-F238E27FC236}">
                      <a16:creationId xmlns:a16="http://schemas.microsoft.com/office/drawing/2014/main" id="{6ED1866E-CEA4-434C-9A96-5BD085243795}"/>
                    </a:ext>
                  </a:extLst>
                </p14:cNvPr>
                <p14:cNvContentPartPr/>
                <p14:nvPr/>
              </p14:nvContentPartPr>
              <p14:xfrm>
                <a:off x="1075577" y="2554687"/>
                <a:ext cx="133920" cy="360"/>
              </p14:xfrm>
            </p:contentPart>
          </mc:Choice>
          <mc:Fallback xmlns="">
            <p:pic>
              <p:nvPicPr>
                <p:cNvPr id="175" name="잉크 174">
                  <a:extLst>
                    <a:ext uri="{FF2B5EF4-FFF2-40B4-BE49-F238E27FC236}">
                      <a16:creationId xmlns:a16="http://schemas.microsoft.com/office/drawing/2014/main" id="{6ED1866E-CEA4-434C-9A96-5BD085243795}"/>
                    </a:ext>
                  </a:extLst>
                </p:cNvPr>
                <p:cNvPicPr/>
                <p:nvPr/>
              </p:nvPicPr>
              <p:blipFill>
                <a:blip r:embed="rId72"/>
                <a:stretch>
                  <a:fillRect/>
                </a:stretch>
              </p:blipFill>
              <p:spPr>
                <a:xfrm>
                  <a:off x="1066577" y="2545687"/>
                  <a:ext cx="15156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176" name="잉크 175">
                  <a:extLst>
                    <a:ext uri="{FF2B5EF4-FFF2-40B4-BE49-F238E27FC236}">
                      <a16:creationId xmlns:a16="http://schemas.microsoft.com/office/drawing/2014/main" id="{EE833AD2-D3B4-4A6C-8329-EBEB05143C5C}"/>
                    </a:ext>
                  </a:extLst>
                </p14:cNvPr>
                <p14:cNvContentPartPr/>
                <p14:nvPr/>
              </p14:nvContentPartPr>
              <p14:xfrm>
                <a:off x="689297" y="2474047"/>
                <a:ext cx="10080" cy="169560"/>
              </p14:xfrm>
            </p:contentPart>
          </mc:Choice>
          <mc:Fallback xmlns="">
            <p:pic>
              <p:nvPicPr>
                <p:cNvPr id="176" name="잉크 175">
                  <a:extLst>
                    <a:ext uri="{FF2B5EF4-FFF2-40B4-BE49-F238E27FC236}">
                      <a16:creationId xmlns:a16="http://schemas.microsoft.com/office/drawing/2014/main" id="{EE833AD2-D3B4-4A6C-8329-EBEB05143C5C}"/>
                    </a:ext>
                  </a:extLst>
                </p:cNvPr>
                <p:cNvPicPr/>
                <p:nvPr/>
              </p:nvPicPr>
              <p:blipFill>
                <a:blip r:embed="rId74"/>
                <a:stretch>
                  <a:fillRect/>
                </a:stretch>
              </p:blipFill>
              <p:spPr>
                <a:xfrm>
                  <a:off x="680297" y="2465047"/>
                  <a:ext cx="27720" cy="1872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5">
            <p14:nvContentPartPr>
              <p14:cNvPr id="178" name="잉크 177">
                <a:extLst>
                  <a:ext uri="{FF2B5EF4-FFF2-40B4-BE49-F238E27FC236}">
                    <a16:creationId xmlns:a16="http://schemas.microsoft.com/office/drawing/2014/main" id="{D0A634C2-24F5-4DD7-B362-F943E9020D1E}"/>
                  </a:ext>
                </a:extLst>
              </p14:cNvPr>
              <p14:cNvContentPartPr/>
              <p14:nvPr/>
            </p14:nvContentPartPr>
            <p14:xfrm>
              <a:off x="688937" y="4883167"/>
              <a:ext cx="119160" cy="129600"/>
            </p14:xfrm>
          </p:contentPart>
        </mc:Choice>
        <mc:Fallback xmlns="">
          <p:pic>
            <p:nvPicPr>
              <p:cNvPr id="178" name="잉크 177">
                <a:extLst>
                  <a:ext uri="{FF2B5EF4-FFF2-40B4-BE49-F238E27FC236}">
                    <a16:creationId xmlns:a16="http://schemas.microsoft.com/office/drawing/2014/main" id="{D0A634C2-24F5-4DD7-B362-F943E9020D1E}"/>
                  </a:ext>
                </a:extLst>
              </p:cNvPr>
              <p:cNvPicPr/>
              <p:nvPr/>
            </p:nvPicPr>
            <p:blipFill>
              <a:blip r:embed="rId76"/>
              <a:stretch>
                <a:fillRect/>
              </a:stretch>
            </p:blipFill>
            <p:spPr>
              <a:xfrm>
                <a:off x="679937" y="4874527"/>
                <a:ext cx="136800" cy="147240"/>
              </a:xfrm>
              <a:prstGeom prst="rect">
                <a:avLst/>
              </a:prstGeom>
            </p:spPr>
          </p:pic>
        </mc:Fallback>
      </mc:AlternateContent>
      <p:grpSp>
        <p:nvGrpSpPr>
          <p:cNvPr id="199" name="그룹 198">
            <a:extLst>
              <a:ext uri="{FF2B5EF4-FFF2-40B4-BE49-F238E27FC236}">
                <a16:creationId xmlns:a16="http://schemas.microsoft.com/office/drawing/2014/main" id="{D10FDF06-EB3D-4761-8C6A-457F301D0F66}"/>
              </a:ext>
            </a:extLst>
          </p:cNvPr>
          <p:cNvGrpSpPr/>
          <p:nvPr/>
        </p:nvGrpSpPr>
        <p:grpSpPr>
          <a:xfrm>
            <a:off x="1174577" y="3325807"/>
            <a:ext cx="194400" cy="360"/>
            <a:chOff x="1174577" y="3325807"/>
            <a:chExt cx="194400" cy="360"/>
          </a:xfrm>
        </p:grpSpPr>
        <mc:AlternateContent xmlns:mc="http://schemas.openxmlformats.org/markup-compatibility/2006" xmlns:p14="http://schemas.microsoft.com/office/powerpoint/2010/main">
          <mc:Choice Requires="p14">
            <p:contentPart p14:bwMode="auto" r:id="rId77">
              <p14:nvContentPartPr>
                <p14:cNvPr id="179" name="잉크 178">
                  <a:extLst>
                    <a:ext uri="{FF2B5EF4-FFF2-40B4-BE49-F238E27FC236}">
                      <a16:creationId xmlns:a16="http://schemas.microsoft.com/office/drawing/2014/main" id="{7FF613E2-4F76-40F6-8DC0-30EE410A6A7C}"/>
                    </a:ext>
                  </a:extLst>
                </p14:cNvPr>
                <p14:cNvContentPartPr/>
                <p14:nvPr/>
              </p14:nvContentPartPr>
              <p14:xfrm>
                <a:off x="1174577" y="3325807"/>
                <a:ext cx="360" cy="360"/>
              </p14:xfrm>
            </p:contentPart>
          </mc:Choice>
          <mc:Fallback xmlns="">
            <p:pic>
              <p:nvPicPr>
                <p:cNvPr id="179" name="잉크 178">
                  <a:extLst>
                    <a:ext uri="{FF2B5EF4-FFF2-40B4-BE49-F238E27FC236}">
                      <a16:creationId xmlns:a16="http://schemas.microsoft.com/office/drawing/2014/main" id="{7FF613E2-4F76-40F6-8DC0-30EE410A6A7C}"/>
                    </a:ext>
                  </a:extLst>
                </p:cNvPr>
                <p:cNvPicPr/>
                <p:nvPr/>
              </p:nvPicPr>
              <p:blipFill>
                <a:blip r:embed="rId34"/>
                <a:stretch>
                  <a:fillRect/>
                </a:stretch>
              </p:blipFill>
              <p:spPr>
                <a:xfrm>
                  <a:off x="1165577" y="3317167"/>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180" name="잉크 179">
                  <a:extLst>
                    <a:ext uri="{FF2B5EF4-FFF2-40B4-BE49-F238E27FC236}">
                      <a16:creationId xmlns:a16="http://schemas.microsoft.com/office/drawing/2014/main" id="{C26AEED2-4D2A-4960-BF3D-DC8570F0B8BD}"/>
                    </a:ext>
                  </a:extLst>
                </p14:cNvPr>
                <p14:cNvContentPartPr/>
                <p14:nvPr/>
              </p14:nvContentPartPr>
              <p14:xfrm>
                <a:off x="1200857" y="3325807"/>
                <a:ext cx="24840" cy="360"/>
              </p14:xfrm>
            </p:contentPart>
          </mc:Choice>
          <mc:Fallback xmlns="">
            <p:pic>
              <p:nvPicPr>
                <p:cNvPr id="180" name="잉크 179">
                  <a:extLst>
                    <a:ext uri="{FF2B5EF4-FFF2-40B4-BE49-F238E27FC236}">
                      <a16:creationId xmlns:a16="http://schemas.microsoft.com/office/drawing/2014/main" id="{C26AEED2-4D2A-4960-BF3D-DC8570F0B8BD}"/>
                    </a:ext>
                  </a:extLst>
                </p:cNvPr>
                <p:cNvPicPr/>
                <p:nvPr/>
              </p:nvPicPr>
              <p:blipFill>
                <a:blip r:embed="rId79"/>
                <a:stretch>
                  <a:fillRect/>
                </a:stretch>
              </p:blipFill>
              <p:spPr>
                <a:xfrm>
                  <a:off x="1192217" y="3317167"/>
                  <a:ext cx="4248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181" name="잉크 180">
                  <a:extLst>
                    <a:ext uri="{FF2B5EF4-FFF2-40B4-BE49-F238E27FC236}">
                      <a16:creationId xmlns:a16="http://schemas.microsoft.com/office/drawing/2014/main" id="{3CCF7CB6-D6BC-4E1D-8F98-89F39CFC5CD5}"/>
                    </a:ext>
                  </a:extLst>
                </p14:cNvPr>
                <p14:cNvContentPartPr/>
                <p14:nvPr/>
              </p14:nvContentPartPr>
              <p14:xfrm>
                <a:off x="1344497" y="3325807"/>
                <a:ext cx="24480" cy="360"/>
              </p14:xfrm>
            </p:contentPart>
          </mc:Choice>
          <mc:Fallback xmlns="">
            <p:pic>
              <p:nvPicPr>
                <p:cNvPr id="181" name="잉크 180">
                  <a:extLst>
                    <a:ext uri="{FF2B5EF4-FFF2-40B4-BE49-F238E27FC236}">
                      <a16:creationId xmlns:a16="http://schemas.microsoft.com/office/drawing/2014/main" id="{3CCF7CB6-D6BC-4E1D-8F98-89F39CFC5CD5}"/>
                    </a:ext>
                  </a:extLst>
                </p:cNvPr>
                <p:cNvPicPr/>
                <p:nvPr/>
              </p:nvPicPr>
              <p:blipFill>
                <a:blip r:embed="rId79"/>
                <a:stretch>
                  <a:fillRect/>
                </a:stretch>
              </p:blipFill>
              <p:spPr>
                <a:xfrm>
                  <a:off x="1335857" y="3317167"/>
                  <a:ext cx="42120" cy="18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1">
            <p14:nvContentPartPr>
              <p14:cNvPr id="182" name="잉크 181">
                <a:extLst>
                  <a:ext uri="{FF2B5EF4-FFF2-40B4-BE49-F238E27FC236}">
                    <a16:creationId xmlns:a16="http://schemas.microsoft.com/office/drawing/2014/main" id="{B0D0C4E4-0739-4137-A727-5DBB8E26AF89}"/>
                  </a:ext>
                </a:extLst>
              </p14:cNvPr>
              <p14:cNvContentPartPr/>
              <p14:nvPr/>
            </p14:nvContentPartPr>
            <p14:xfrm>
              <a:off x="1532777" y="3325807"/>
              <a:ext cx="24480" cy="360"/>
            </p14:xfrm>
          </p:contentPart>
        </mc:Choice>
        <mc:Fallback xmlns="">
          <p:pic>
            <p:nvPicPr>
              <p:cNvPr id="182" name="잉크 181">
                <a:extLst>
                  <a:ext uri="{FF2B5EF4-FFF2-40B4-BE49-F238E27FC236}">
                    <a16:creationId xmlns:a16="http://schemas.microsoft.com/office/drawing/2014/main" id="{B0D0C4E4-0739-4137-A727-5DBB8E26AF89}"/>
                  </a:ext>
                </a:extLst>
              </p:cNvPr>
              <p:cNvPicPr/>
              <p:nvPr/>
            </p:nvPicPr>
            <p:blipFill>
              <a:blip r:embed="rId79"/>
              <a:stretch>
                <a:fillRect/>
              </a:stretch>
            </p:blipFill>
            <p:spPr>
              <a:xfrm>
                <a:off x="1524137" y="3317167"/>
                <a:ext cx="4212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183" name="잉크 182">
                <a:extLst>
                  <a:ext uri="{FF2B5EF4-FFF2-40B4-BE49-F238E27FC236}">
                    <a16:creationId xmlns:a16="http://schemas.microsoft.com/office/drawing/2014/main" id="{57773A3A-171A-4327-B0D3-9B7682923CC4}"/>
                  </a:ext>
                </a:extLst>
              </p14:cNvPr>
              <p14:cNvContentPartPr/>
              <p14:nvPr/>
            </p14:nvContentPartPr>
            <p14:xfrm>
              <a:off x="1819697" y="3325807"/>
              <a:ext cx="70560" cy="360"/>
            </p14:xfrm>
          </p:contentPart>
        </mc:Choice>
        <mc:Fallback xmlns="">
          <p:pic>
            <p:nvPicPr>
              <p:cNvPr id="183" name="잉크 182">
                <a:extLst>
                  <a:ext uri="{FF2B5EF4-FFF2-40B4-BE49-F238E27FC236}">
                    <a16:creationId xmlns:a16="http://schemas.microsoft.com/office/drawing/2014/main" id="{57773A3A-171A-4327-B0D3-9B7682923CC4}"/>
                  </a:ext>
                </a:extLst>
              </p:cNvPr>
              <p:cNvPicPr/>
              <p:nvPr/>
            </p:nvPicPr>
            <p:blipFill>
              <a:blip r:embed="rId83"/>
              <a:stretch>
                <a:fillRect/>
              </a:stretch>
            </p:blipFill>
            <p:spPr>
              <a:xfrm>
                <a:off x="1810697" y="3317167"/>
                <a:ext cx="882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184" name="잉크 183">
                <a:extLst>
                  <a:ext uri="{FF2B5EF4-FFF2-40B4-BE49-F238E27FC236}">
                    <a16:creationId xmlns:a16="http://schemas.microsoft.com/office/drawing/2014/main" id="{7B5308FA-AD33-42CB-AD96-F3D5B37C1E56}"/>
                  </a:ext>
                </a:extLst>
              </p14:cNvPr>
              <p14:cNvContentPartPr/>
              <p14:nvPr/>
            </p14:nvContentPartPr>
            <p14:xfrm>
              <a:off x="2133257" y="3334447"/>
              <a:ext cx="42840" cy="360"/>
            </p14:xfrm>
          </p:contentPart>
        </mc:Choice>
        <mc:Fallback xmlns="">
          <p:pic>
            <p:nvPicPr>
              <p:cNvPr id="184" name="잉크 183">
                <a:extLst>
                  <a:ext uri="{FF2B5EF4-FFF2-40B4-BE49-F238E27FC236}">
                    <a16:creationId xmlns:a16="http://schemas.microsoft.com/office/drawing/2014/main" id="{7B5308FA-AD33-42CB-AD96-F3D5B37C1E56}"/>
                  </a:ext>
                </a:extLst>
              </p:cNvPr>
              <p:cNvPicPr/>
              <p:nvPr/>
            </p:nvPicPr>
            <p:blipFill>
              <a:blip r:embed="rId85"/>
              <a:stretch>
                <a:fillRect/>
              </a:stretch>
            </p:blipFill>
            <p:spPr>
              <a:xfrm>
                <a:off x="2124617" y="3325807"/>
                <a:ext cx="6048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185" name="잉크 184">
                <a:extLst>
                  <a:ext uri="{FF2B5EF4-FFF2-40B4-BE49-F238E27FC236}">
                    <a16:creationId xmlns:a16="http://schemas.microsoft.com/office/drawing/2014/main" id="{5369C6DE-B1DD-48A5-8747-F7E67D77A813}"/>
                  </a:ext>
                </a:extLst>
              </p14:cNvPr>
              <p14:cNvContentPartPr/>
              <p14:nvPr/>
            </p14:nvContentPartPr>
            <p14:xfrm>
              <a:off x="2447177" y="3325807"/>
              <a:ext cx="16560" cy="360"/>
            </p14:xfrm>
          </p:contentPart>
        </mc:Choice>
        <mc:Fallback xmlns="">
          <p:pic>
            <p:nvPicPr>
              <p:cNvPr id="185" name="잉크 184">
                <a:extLst>
                  <a:ext uri="{FF2B5EF4-FFF2-40B4-BE49-F238E27FC236}">
                    <a16:creationId xmlns:a16="http://schemas.microsoft.com/office/drawing/2014/main" id="{5369C6DE-B1DD-48A5-8747-F7E67D77A813}"/>
                  </a:ext>
                </a:extLst>
              </p:cNvPr>
              <p:cNvPicPr/>
              <p:nvPr/>
            </p:nvPicPr>
            <p:blipFill>
              <a:blip r:embed="rId87"/>
              <a:stretch>
                <a:fillRect/>
              </a:stretch>
            </p:blipFill>
            <p:spPr>
              <a:xfrm>
                <a:off x="2438177" y="3317167"/>
                <a:ext cx="342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186" name="잉크 185">
                <a:extLst>
                  <a:ext uri="{FF2B5EF4-FFF2-40B4-BE49-F238E27FC236}">
                    <a16:creationId xmlns:a16="http://schemas.microsoft.com/office/drawing/2014/main" id="{BF7C4A46-1CE0-4E34-880C-5AF6DC80671C}"/>
                  </a:ext>
                </a:extLst>
              </p14:cNvPr>
              <p14:cNvContentPartPr/>
              <p14:nvPr/>
            </p14:nvContentPartPr>
            <p14:xfrm>
              <a:off x="2689097" y="3317167"/>
              <a:ext cx="16560" cy="360"/>
            </p14:xfrm>
          </p:contentPart>
        </mc:Choice>
        <mc:Fallback xmlns="">
          <p:pic>
            <p:nvPicPr>
              <p:cNvPr id="186" name="잉크 185">
                <a:extLst>
                  <a:ext uri="{FF2B5EF4-FFF2-40B4-BE49-F238E27FC236}">
                    <a16:creationId xmlns:a16="http://schemas.microsoft.com/office/drawing/2014/main" id="{BF7C4A46-1CE0-4E34-880C-5AF6DC80671C}"/>
                  </a:ext>
                </a:extLst>
              </p:cNvPr>
              <p:cNvPicPr/>
              <p:nvPr/>
            </p:nvPicPr>
            <p:blipFill>
              <a:blip r:embed="rId87"/>
              <a:stretch>
                <a:fillRect/>
              </a:stretch>
            </p:blipFill>
            <p:spPr>
              <a:xfrm>
                <a:off x="2680097" y="3308167"/>
                <a:ext cx="342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187" name="잉크 186">
                <a:extLst>
                  <a:ext uri="{FF2B5EF4-FFF2-40B4-BE49-F238E27FC236}">
                    <a16:creationId xmlns:a16="http://schemas.microsoft.com/office/drawing/2014/main" id="{117B1926-A95D-4488-8908-3974616F969D}"/>
                  </a:ext>
                </a:extLst>
              </p14:cNvPr>
              <p14:cNvContentPartPr/>
              <p14:nvPr/>
            </p14:nvContentPartPr>
            <p14:xfrm>
              <a:off x="2949377" y="3298807"/>
              <a:ext cx="42480" cy="360"/>
            </p14:xfrm>
          </p:contentPart>
        </mc:Choice>
        <mc:Fallback xmlns="">
          <p:pic>
            <p:nvPicPr>
              <p:cNvPr id="187" name="잉크 186">
                <a:extLst>
                  <a:ext uri="{FF2B5EF4-FFF2-40B4-BE49-F238E27FC236}">
                    <a16:creationId xmlns:a16="http://schemas.microsoft.com/office/drawing/2014/main" id="{117B1926-A95D-4488-8908-3974616F969D}"/>
                  </a:ext>
                </a:extLst>
              </p:cNvPr>
              <p:cNvPicPr/>
              <p:nvPr/>
            </p:nvPicPr>
            <p:blipFill>
              <a:blip r:embed="rId85"/>
              <a:stretch>
                <a:fillRect/>
              </a:stretch>
            </p:blipFill>
            <p:spPr>
              <a:xfrm>
                <a:off x="2940377" y="3289807"/>
                <a:ext cx="6012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188" name="잉크 187">
                <a:extLst>
                  <a:ext uri="{FF2B5EF4-FFF2-40B4-BE49-F238E27FC236}">
                    <a16:creationId xmlns:a16="http://schemas.microsoft.com/office/drawing/2014/main" id="{97F2A936-BE89-4C1E-934B-2E1AE8A2F734}"/>
                  </a:ext>
                </a:extLst>
              </p14:cNvPr>
              <p14:cNvContentPartPr/>
              <p14:nvPr/>
            </p14:nvContentPartPr>
            <p14:xfrm>
              <a:off x="3226937" y="3298807"/>
              <a:ext cx="52200" cy="9720"/>
            </p14:xfrm>
          </p:contentPart>
        </mc:Choice>
        <mc:Fallback xmlns="">
          <p:pic>
            <p:nvPicPr>
              <p:cNvPr id="188" name="잉크 187">
                <a:extLst>
                  <a:ext uri="{FF2B5EF4-FFF2-40B4-BE49-F238E27FC236}">
                    <a16:creationId xmlns:a16="http://schemas.microsoft.com/office/drawing/2014/main" id="{97F2A936-BE89-4C1E-934B-2E1AE8A2F734}"/>
                  </a:ext>
                </a:extLst>
              </p:cNvPr>
              <p:cNvPicPr/>
              <p:nvPr/>
            </p:nvPicPr>
            <p:blipFill>
              <a:blip r:embed="rId91"/>
              <a:stretch>
                <a:fillRect/>
              </a:stretch>
            </p:blipFill>
            <p:spPr>
              <a:xfrm>
                <a:off x="3218297" y="3289807"/>
                <a:ext cx="69840" cy="2736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189" name="잉크 188">
                <a:extLst>
                  <a:ext uri="{FF2B5EF4-FFF2-40B4-BE49-F238E27FC236}">
                    <a16:creationId xmlns:a16="http://schemas.microsoft.com/office/drawing/2014/main" id="{72FB0BEF-5424-49D5-9584-F1E36225C612}"/>
                  </a:ext>
                </a:extLst>
              </p14:cNvPr>
              <p14:cNvContentPartPr/>
              <p14:nvPr/>
            </p14:nvContentPartPr>
            <p14:xfrm>
              <a:off x="3585497" y="3298807"/>
              <a:ext cx="42840" cy="360"/>
            </p14:xfrm>
          </p:contentPart>
        </mc:Choice>
        <mc:Fallback xmlns="">
          <p:pic>
            <p:nvPicPr>
              <p:cNvPr id="189" name="잉크 188">
                <a:extLst>
                  <a:ext uri="{FF2B5EF4-FFF2-40B4-BE49-F238E27FC236}">
                    <a16:creationId xmlns:a16="http://schemas.microsoft.com/office/drawing/2014/main" id="{72FB0BEF-5424-49D5-9584-F1E36225C612}"/>
                  </a:ext>
                </a:extLst>
              </p:cNvPr>
              <p:cNvPicPr/>
              <p:nvPr/>
            </p:nvPicPr>
            <p:blipFill>
              <a:blip r:embed="rId85"/>
              <a:stretch>
                <a:fillRect/>
              </a:stretch>
            </p:blipFill>
            <p:spPr>
              <a:xfrm>
                <a:off x="3576857" y="3289807"/>
                <a:ext cx="6048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190" name="잉크 189">
                <a:extLst>
                  <a:ext uri="{FF2B5EF4-FFF2-40B4-BE49-F238E27FC236}">
                    <a16:creationId xmlns:a16="http://schemas.microsoft.com/office/drawing/2014/main" id="{74B069AF-9D82-4C90-8A2A-F5ED9DD79321}"/>
                  </a:ext>
                </a:extLst>
              </p14:cNvPr>
              <p14:cNvContentPartPr/>
              <p14:nvPr/>
            </p14:nvContentPartPr>
            <p14:xfrm>
              <a:off x="3827417" y="3281167"/>
              <a:ext cx="125280" cy="360"/>
            </p14:xfrm>
          </p:contentPart>
        </mc:Choice>
        <mc:Fallback xmlns="">
          <p:pic>
            <p:nvPicPr>
              <p:cNvPr id="190" name="잉크 189">
                <a:extLst>
                  <a:ext uri="{FF2B5EF4-FFF2-40B4-BE49-F238E27FC236}">
                    <a16:creationId xmlns:a16="http://schemas.microsoft.com/office/drawing/2014/main" id="{74B069AF-9D82-4C90-8A2A-F5ED9DD79321}"/>
                  </a:ext>
                </a:extLst>
              </p:cNvPr>
              <p:cNvPicPr/>
              <p:nvPr/>
            </p:nvPicPr>
            <p:blipFill>
              <a:blip r:embed="rId94"/>
              <a:stretch>
                <a:fillRect/>
              </a:stretch>
            </p:blipFill>
            <p:spPr>
              <a:xfrm>
                <a:off x="3818777" y="3272167"/>
                <a:ext cx="14292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191" name="잉크 190">
                <a:extLst>
                  <a:ext uri="{FF2B5EF4-FFF2-40B4-BE49-F238E27FC236}">
                    <a16:creationId xmlns:a16="http://schemas.microsoft.com/office/drawing/2014/main" id="{B2410CED-F30D-4AA3-A8CC-6DF0A318D883}"/>
                  </a:ext>
                </a:extLst>
              </p14:cNvPr>
              <p14:cNvContentPartPr/>
              <p14:nvPr/>
            </p14:nvContentPartPr>
            <p14:xfrm>
              <a:off x="4114697" y="3274327"/>
              <a:ext cx="72720" cy="7200"/>
            </p14:xfrm>
          </p:contentPart>
        </mc:Choice>
        <mc:Fallback xmlns="">
          <p:pic>
            <p:nvPicPr>
              <p:cNvPr id="191" name="잉크 190">
                <a:extLst>
                  <a:ext uri="{FF2B5EF4-FFF2-40B4-BE49-F238E27FC236}">
                    <a16:creationId xmlns:a16="http://schemas.microsoft.com/office/drawing/2014/main" id="{B2410CED-F30D-4AA3-A8CC-6DF0A318D883}"/>
                  </a:ext>
                </a:extLst>
              </p:cNvPr>
              <p:cNvPicPr/>
              <p:nvPr/>
            </p:nvPicPr>
            <p:blipFill>
              <a:blip r:embed="rId96"/>
              <a:stretch>
                <a:fillRect/>
              </a:stretch>
            </p:blipFill>
            <p:spPr>
              <a:xfrm>
                <a:off x="4106057" y="3265327"/>
                <a:ext cx="90360" cy="2484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192" name="잉크 191">
                <a:extLst>
                  <a:ext uri="{FF2B5EF4-FFF2-40B4-BE49-F238E27FC236}">
                    <a16:creationId xmlns:a16="http://schemas.microsoft.com/office/drawing/2014/main" id="{D79815C4-A802-4377-831B-8F96B8AB777A}"/>
                  </a:ext>
                </a:extLst>
              </p14:cNvPr>
              <p14:cNvContentPartPr/>
              <p14:nvPr/>
            </p14:nvContentPartPr>
            <p14:xfrm>
              <a:off x="4383977" y="3253807"/>
              <a:ext cx="70200" cy="360"/>
            </p14:xfrm>
          </p:contentPart>
        </mc:Choice>
        <mc:Fallback xmlns="">
          <p:pic>
            <p:nvPicPr>
              <p:cNvPr id="192" name="잉크 191">
                <a:extLst>
                  <a:ext uri="{FF2B5EF4-FFF2-40B4-BE49-F238E27FC236}">
                    <a16:creationId xmlns:a16="http://schemas.microsoft.com/office/drawing/2014/main" id="{D79815C4-A802-4377-831B-8F96B8AB777A}"/>
                  </a:ext>
                </a:extLst>
              </p:cNvPr>
              <p:cNvPicPr/>
              <p:nvPr/>
            </p:nvPicPr>
            <p:blipFill>
              <a:blip r:embed="rId83"/>
              <a:stretch>
                <a:fillRect/>
              </a:stretch>
            </p:blipFill>
            <p:spPr>
              <a:xfrm>
                <a:off x="4374977" y="3245167"/>
                <a:ext cx="878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193" name="잉크 192">
                <a:extLst>
                  <a:ext uri="{FF2B5EF4-FFF2-40B4-BE49-F238E27FC236}">
                    <a16:creationId xmlns:a16="http://schemas.microsoft.com/office/drawing/2014/main" id="{25EA8824-7B31-4701-9015-054E31CC7BD8}"/>
                  </a:ext>
                </a:extLst>
              </p14:cNvPr>
              <p14:cNvContentPartPr/>
              <p14:nvPr/>
            </p14:nvContentPartPr>
            <p14:xfrm>
              <a:off x="4634537" y="3253807"/>
              <a:ext cx="24840" cy="360"/>
            </p14:xfrm>
          </p:contentPart>
        </mc:Choice>
        <mc:Fallback xmlns="">
          <p:pic>
            <p:nvPicPr>
              <p:cNvPr id="193" name="잉크 192">
                <a:extLst>
                  <a:ext uri="{FF2B5EF4-FFF2-40B4-BE49-F238E27FC236}">
                    <a16:creationId xmlns:a16="http://schemas.microsoft.com/office/drawing/2014/main" id="{25EA8824-7B31-4701-9015-054E31CC7BD8}"/>
                  </a:ext>
                </a:extLst>
              </p:cNvPr>
              <p:cNvPicPr/>
              <p:nvPr/>
            </p:nvPicPr>
            <p:blipFill>
              <a:blip r:embed="rId79"/>
              <a:stretch>
                <a:fillRect/>
              </a:stretch>
            </p:blipFill>
            <p:spPr>
              <a:xfrm>
                <a:off x="4625537" y="3245167"/>
                <a:ext cx="4248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194" name="잉크 193">
                <a:extLst>
                  <a:ext uri="{FF2B5EF4-FFF2-40B4-BE49-F238E27FC236}">
                    <a16:creationId xmlns:a16="http://schemas.microsoft.com/office/drawing/2014/main" id="{84DB9C62-0E39-4813-AB8C-8E8C1CB40DBF}"/>
                  </a:ext>
                </a:extLst>
              </p14:cNvPr>
              <p14:cNvContentPartPr/>
              <p14:nvPr/>
            </p14:nvContentPartPr>
            <p14:xfrm>
              <a:off x="4858817" y="3253807"/>
              <a:ext cx="51840" cy="360"/>
            </p14:xfrm>
          </p:contentPart>
        </mc:Choice>
        <mc:Fallback xmlns="">
          <p:pic>
            <p:nvPicPr>
              <p:cNvPr id="194" name="잉크 193">
                <a:extLst>
                  <a:ext uri="{FF2B5EF4-FFF2-40B4-BE49-F238E27FC236}">
                    <a16:creationId xmlns:a16="http://schemas.microsoft.com/office/drawing/2014/main" id="{84DB9C62-0E39-4813-AB8C-8E8C1CB40DBF}"/>
                  </a:ext>
                </a:extLst>
              </p:cNvPr>
              <p:cNvPicPr/>
              <p:nvPr/>
            </p:nvPicPr>
            <p:blipFill>
              <a:blip r:embed="rId100"/>
              <a:stretch>
                <a:fillRect/>
              </a:stretch>
            </p:blipFill>
            <p:spPr>
              <a:xfrm>
                <a:off x="4850177" y="3245167"/>
                <a:ext cx="6948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200" name="잉크 199">
                <a:extLst>
                  <a:ext uri="{FF2B5EF4-FFF2-40B4-BE49-F238E27FC236}">
                    <a16:creationId xmlns:a16="http://schemas.microsoft.com/office/drawing/2014/main" id="{4B941CDA-4D6B-48FD-A97F-F41E7611B3F6}"/>
                  </a:ext>
                </a:extLst>
              </p14:cNvPr>
              <p14:cNvContentPartPr/>
              <p14:nvPr/>
            </p14:nvContentPartPr>
            <p14:xfrm>
              <a:off x="1183217" y="4213567"/>
              <a:ext cx="1800" cy="360"/>
            </p14:xfrm>
          </p:contentPart>
        </mc:Choice>
        <mc:Fallback xmlns="">
          <p:pic>
            <p:nvPicPr>
              <p:cNvPr id="200" name="잉크 199">
                <a:extLst>
                  <a:ext uri="{FF2B5EF4-FFF2-40B4-BE49-F238E27FC236}">
                    <a16:creationId xmlns:a16="http://schemas.microsoft.com/office/drawing/2014/main" id="{4B941CDA-4D6B-48FD-A97F-F41E7611B3F6}"/>
                  </a:ext>
                </a:extLst>
              </p:cNvPr>
              <p:cNvPicPr/>
              <p:nvPr/>
            </p:nvPicPr>
            <p:blipFill>
              <a:blip r:embed="rId34"/>
              <a:stretch>
                <a:fillRect/>
              </a:stretch>
            </p:blipFill>
            <p:spPr>
              <a:xfrm>
                <a:off x="1174577" y="4204567"/>
                <a:ext cx="19440" cy="18000"/>
              </a:xfrm>
              <a:prstGeom prst="rect">
                <a:avLst/>
              </a:prstGeom>
            </p:spPr>
          </p:pic>
        </mc:Fallback>
      </mc:AlternateContent>
      <p:grpSp>
        <p:nvGrpSpPr>
          <p:cNvPr id="221" name="그룹 220">
            <a:extLst>
              <a:ext uri="{FF2B5EF4-FFF2-40B4-BE49-F238E27FC236}">
                <a16:creationId xmlns:a16="http://schemas.microsoft.com/office/drawing/2014/main" id="{618E29BF-AC41-49D9-8989-C663F856B386}"/>
              </a:ext>
            </a:extLst>
          </p:cNvPr>
          <p:cNvGrpSpPr/>
          <p:nvPr/>
        </p:nvGrpSpPr>
        <p:grpSpPr>
          <a:xfrm>
            <a:off x="1407497" y="4204927"/>
            <a:ext cx="232920" cy="9000"/>
            <a:chOff x="1407497" y="4204927"/>
            <a:chExt cx="232920" cy="9000"/>
          </a:xfrm>
        </p:grpSpPr>
        <mc:AlternateContent xmlns:mc="http://schemas.openxmlformats.org/markup-compatibility/2006" xmlns:p14="http://schemas.microsoft.com/office/powerpoint/2010/main">
          <mc:Choice Requires="p14">
            <p:contentPart p14:bwMode="auto" r:id="rId102">
              <p14:nvContentPartPr>
                <p14:cNvPr id="201" name="잉크 200">
                  <a:extLst>
                    <a:ext uri="{FF2B5EF4-FFF2-40B4-BE49-F238E27FC236}">
                      <a16:creationId xmlns:a16="http://schemas.microsoft.com/office/drawing/2014/main" id="{4DCF6097-3FC6-4E92-B05B-DEBFFE31CA09}"/>
                    </a:ext>
                  </a:extLst>
                </p14:cNvPr>
                <p14:cNvContentPartPr/>
                <p14:nvPr/>
              </p14:nvContentPartPr>
              <p14:xfrm>
                <a:off x="1407497" y="4213567"/>
                <a:ext cx="33120" cy="360"/>
              </p14:xfrm>
            </p:contentPart>
          </mc:Choice>
          <mc:Fallback xmlns="">
            <p:pic>
              <p:nvPicPr>
                <p:cNvPr id="201" name="잉크 200">
                  <a:extLst>
                    <a:ext uri="{FF2B5EF4-FFF2-40B4-BE49-F238E27FC236}">
                      <a16:creationId xmlns:a16="http://schemas.microsoft.com/office/drawing/2014/main" id="{4DCF6097-3FC6-4E92-B05B-DEBFFE31CA09}"/>
                    </a:ext>
                  </a:extLst>
                </p:cNvPr>
                <p:cNvPicPr/>
                <p:nvPr/>
              </p:nvPicPr>
              <p:blipFill>
                <a:blip r:embed="rId103"/>
                <a:stretch>
                  <a:fillRect/>
                </a:stretch>
              </p:blipFill>
              <p:spPr>
                <a:xfrm>
                  <a:off x="1398857" y="4204567"/>
                  <a:ext cx="5076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202" name="잉크 201">
                  <a:extLst>
                    <a:ext uri="{FF2B5EF4-FFF2-40B4-BE49-F238E27FC236}">
                      <a16:creationId xmlns:a16="http://schemas.microsoft.com/office/drawing/2014/main" id="{5BC839FF-4BEC-4206-954F-D68E84D139E9}"/>
                    </a:ext>
                  </a:extLst>
                </p14:cNvPr>
                <p14:cNvContentPartPr/>
                <p14:nvPr/>
              </p14:nvContentPartPr>
              <p14:xfrm>
                <a:off x="1577777" y="4204927"/>
                <a:ext cx="62640" cy="9000"/>
              </p14:xfrm>
            </p:contentPart>
          </mc:Choice>
          <mc:Fallback xmlns="">
            <p:pic>
              <p:nvPicPr>
                <p:cNvPr id="202" name="잉크 201">
                  <a:extLst>
                    <a:ext uri="{FF2B5EF4-FFF2-40B4-BE49-F238E27FC236}">
                      <a16:creationId xmlns:a16="http://schemas.microsoft.com/office/drawing/2014/main" id="{5BC839FF-4BEC-4206-954F-D68E84D139E9}"/>
                    </a:ext>
                  </a:extLst>
                </p:cNvPr>
                <p:cNvPicPr/>
                <p:nvPr/>
              </p:nvPicPr>
              <p:blipFill>
                <a:blip r:embed="rId105"/>
                <a:stretch>
                  <a:fillRect/>
                </a:stretch>
              </p:blipFill>
              <p:spPr>
                <a:xfrm>
                  <a:off x="1568777" y="4195927"/>
                  <a:ext cx="80280" cy="266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06">
            <p14:nvContentPartPr>
              <p14:cNvPr id="203" name="잉크 202">
                <a:extLst>
                  <a:ext uri="{FF2B5EF4-FFF2-40B4-BE49-F238E27FC236}">
                    <a16:creationId xmlns:a16="http://schemas.microsoft.com/office/drawing/2014/main" id="{1E52F3D8-AFD9-47EE-A326-3BBFD682FB17}"/>
                  </a:ext>
                </a:extLst>
              </p14:cNvPr>
              <p14:cNvContentPartPr/>
              <p14:nvPr/>
            </p14:nvContentPartPr>
            <p14:xfrm>
              <a:off x="1828337" y="4204207"/>
              <a:ext cx="70560" cy="360"/>
            </p14:xfrm>
          </p:contentPart>
        </mc:Choice>
        <mc:Fallback xmlns="">
          <p:pic>
            <p:nvPicPr>
              <p:cNvPr id="203" name="잉크 202">
                <a:extLst>
                  <a:ext uri="{FF2B5EF4-FFF2-40B4-BE49-F238E27FC236}">
                    <a16:creationId xmlns:a16="http://schemas.microsoft.com/office/drawing/2014/main" id="{1E52F3D8-AFD9-47EE-A326-3BBFD682FB17}"/>
                  </a:ext>
                </a:extLst>
              </p:cNvPr>
              <p:cNvPicPr/>
              <p:nvPr/>
            </p:nvPicPr>
            <p:blipFill>
              <a:blip r:embed="rId83"/>
              <a:stretch>
                <a:fillRect/>
              </a:stretch>
            </p:blipFill>
            <p:spPr>
              <a:xfrm>
                <a:off x="1819697" y="4195207"/>
                <a:ext cx="882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204" name="잉크 203">
                <a:extLst>
                  <a:ext uri="{FF2B5EF4-FFF2-40B4-BE49-F238E27FC236}">
                    <a16:creationId xmlns:a16="http://schemas.microsoft.com/office/drawing/2014/main" id="{AC6498BE-0036-4348-827A-D60CDD981AED}"/>
                  </a:ext>
                </a:extLst>
              </p14:cNvPr>
              <p14:cNvContentPartPr/>
              <p14:nvPr/>
            </p14:nvContentPartPr>
            <p14:xfrm>
              <a:off x="2133257" y="4204207"/>
              <a:ext cx="33480" cy="360"/>
            </p14:xfrm>
          </p:contentPart>
        </mc:Choice>
        <mc:Fallback xmlns="">
          <p:pic>
            <p:nvPicPr>
              <p:cNvPr id="204" name="잉크 203">
                <a:extLst>
                  <a:ext uri="{FF2B5EF4-FFF2-40B4-BE49-F238E27FC236}">
                    <a16:creationId xmlns:a16="http://schemas.microsoft.com/office/drawing/2014/main" id="{AC6498BE-0036-4348-827A-D60CDD981AED}"/>
                  </a:ext>
                </a:extLst>
              </p:cNvPr>
              <p:cNvPicPr/>
              <p:nvPr/>
            </p:nvPicPr>
            <p:blipFill>
              <a:blip r:embed="rId103"/>
              <a:stretch>
                <a:fillRect/>
              </a:stretch>
            </p:blipFill>
            <p:spPr>
              <a:xfrm>
                <a:off x="2124617" y="4195207"/>
                <a:ext cx="51120" cy="18000"/>
              </a:xfrm>
              <a:prstGeom prst="rect">
                <a:avLst/>
              </a:prstGeom>
            </p:spPr>
          </p:pic>
        </mc:Fallback>
      </mc:AlternateContent>
      <p:grpSp>
        <p:nvGrpSpPr>
          <p:cNvPr id="220" name="그룹 219">
            <a:extLst>
              <a:ext uri="{FF2B5EF4-FFF2-40B4-BE49-F238E27FC236}">
                <a16:creationId xmlns:a16="http://schemas.microsoft.com/office/drawing/2014/main" id="{70ADFD4E-25DC-4516-A30A-77CFBEA9BBF5}"/>
              </a:ext>
            </a:extLst>
          </p:cNvPr>
          <p:cNvGrpSpPr/>
          <p:nvPr/>
        </p:nvGrpSpPr>
        <p:grpSpPr>
          <a:xfrm>
            <a:off x="2465537" y="4186567"/>
            <a:ext cx="285480" cy="360"/>
            <a:chOff x="2465537" y="4186567"/>
            <a:chExt cx="285480" cy="360"/>
          </a:xfrm>
        </p:grpSpPr>
        <mc:AlternateContent xmlns:mc="http://schemas.openxmlformats.org/markup-compatibility/2006" xmlns:p14="http://schemas.microsoft.com/office/powerpoint/2010/main">
          <mc:Choice Requires="p14">
            <p:contentPart p14:bwMode="auto" r:id="rId108">
              <p14:nvContentPartPr>
                <p14:cNvPr id="205" name="잉크 204">
                  <a:extLst>
                    <a:ext uri="{FF2B5EF4-FFF2-40B4-BE49-F238E27FC236}">
                      <a16:creationId xmlns:a16="http://schemas.microsoft.com/office/drawing/2014/main" id="{31BFB749-BBFD-4D0F-8E1E-A39CD2912D2A}"/>
                    </a:ext>
                  </a:extLst>
                </p14:cNvPr>
                <p14:cNvContentPartPr/>
                <p14:nvPr/>
              </p14:nvContentPartPr>
              <p14:xfrm>
                <a:off x="2465537" y="4186567"/>
                <a:ext cx="88560" cy="360"/>
              </p14:xfrm>
            </p:contentPart>
          </mc:Choice>
          <mc:Fallback xmlns="">
            <p:pic>
              <p:nvPicPr>
                <p:cNvPr id="205" name="잉크 204">
                  <a:extLst>
                    <a:ext uri="{FF2B5EF4-FFF2-40B4-BE49-F238E27FC236}">
                      <a16:creationId xmlns:a16="http://schemas.microsoft.com/office/drawing/2014/main" id="{31BFB749-BBFD-4D0F-8E1E-A39CD2912D2A}"/>
                    </a:ext>
                  </a:extLst>
                </p:cNvPr>
                <p:cNvPicPr/>
                <p:nvPr/>
              </p:nvPicPr>
              <p:blipFill>
                <a:blip r:embed="rId109"/>
                <a:stretch>
                  <a:fillRect/>
                </a:stretch>
              </p:blipFill>
              <p:spPr>
                <a:xfrm>
                  <a:off x="2456537" y="4177567"/>
                  <a:ext cx="1062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206" name="잉크 205">
                  <a:extLst>
                    <a:ext uri="{FF2B5EF4-FFF2-40B4-BE49-F238E27FC236}">
                      <a16:creationId xmlns:a16="http://schemas.microsoft.com/office/drawing/2014/main" id="{1626F6CD-141A-402A-9B1F-8C682FCD903F}"/>
                    </a:ext>
                  </a:extLst>
                </p14:cNvPr>
                <p14:cNvContentPartPr/>
                <p14:nvPr/>
              </p14:nvContentPartPr>
              <p14:xfrm>
                <a:off x="2671457" y="4186567"/>
                <a:ext cx="79560" cy="360"/>
              </p14:xfrm>
            </p:contentPart>
          </mc:Choice>
          <mc:Fallback xmlns="">
            <p:pic>
              <p:nvPicPr>
                <p:cNvPr id="206" name="잉크 205">
                  <a:extLst>
                    <a:ext uri="{FF2B5EF4-FFF2-40B4-BE49-F238E27FC236}">
                      <a16:creationId xmlns:a16="http://schemas.microsoft.com/office/drawing/2014/main" id="{1626F6CD-141A-402A-9B1F-8C682FCD903F}"/>
                    </a:ext>
                  </a:extLst>
                </p:cNvPr>
                <p:cNvPicPr/>
                <p:nvPr/>
              </p:nvPicPr>
              <p:blipFill>
                <a:blip r:embed="rId111"/>
                <a:stretch>
                  <a:fillRect/>
                </a:stretch>
              </p:blipFill>
              <p:spPr>
                <a:xfrm>
                  <a:off x="2662457" y="4177567"/>
                  <a:ext cx="97200" cy="18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12">
            <p14:nvContentPartPr>
              <p14:cNvPr id="207" name="잉크 206">
                <a:extLst>
                  <a:ext uri="{FF2B5EF4-FFF2-40B4-BE49-F238E27FC236}">
                    <a16:creationId xmlns:a16="http://schemas.microsoft.com/office/drawing/2014/main" id="{823DD4DD-9897-428B-8B2D-08E1BF8FB9DB}"/>
                  </a:ext>
                </a:extLst>
              </p14:cNvPr>
              <p14:cNvContentPartPr/>
              <p14:nvPr/>
            </p14:nvContentPartPr>
            <p14:xfrm>
              <a:off x="2985017" y="4177567"/>
              <a:ext cx="70560" cy="360"/>
            </p14:xfrm>
          </p:contentPart>
        </mc:Choice>
        <mc:Fallback xmlns="">
          <p:pic>
            <p:nvPicPr>
              <p:cNvPr id="207" name="잉크 206">
                <a:extLst>
                  <a:ext uri="{FF2B5EF4-FFF2-40B4-BE49-F238E27FC236}">
                    <a16:creationId xmlns:a16="http://schemas.microsoft.com/office/drawing/2014/main" id="{823DD4DD-9897-428B-8B2D-08E1BF8FB9DB}"/>
                  </a:ext>
                </a:extLst>
              </p:cNvPr>
              <p:cNvPicPr/>
              <p:nvPr/>
            </p:nvPicPr>
            <p:blipFill>
              <a:blip r:embed="rId83"/>
              <a:stretch>
                <a:fillRect/>
              </a:stretch>
            </p:blipFill>
            <p:spPr>
              <a:xfrm>
                <a:off x="2976377" y="4168927"/>
                <a:ext cx="88200" cy="18000"/>
              </a:xfrm>
              <a:prstGeom prst="rect">
                <a:avLst/>
              </a:prstGeom>
            </p:spPr>
          </p:pic>
        </mc:Fallback>
      </mc:AlternateContent>
      <p:grpSp>
        <p:nvGrpSpPr>
          <p:cNvPr id="219" name="그룹 218">
            <a:extLst>
              <a:ext uri="{FF2B5EF4-FFF2-40B4-BE49-F238E27FC236}">
                <a16:creationId xmlns:a16="http://schemas.microsoft.com/office/drawing/2014/main" id="{F690FFD7-013C-4C2C-B0C5-E4E75C0875FE}"/>
              </a:ext>
            </a:extLst>
          </p:cNvPr>
          <p:cNvGrpSpPr/>
          <p:nvPr/>
        </p:nvGrpSpPr>
        <p:grpSpPr>
          <a:xfrm>
            <a:off x="3262937" y="4150567"/>
            <a:ext cx="635760" cy="806400"/>
            <a:chOff x="3262937" y="4150567"/>
            <a:chExt cx="635760" cy="806400"/>
          </a:xfrm>
        </p:grpSpPr>
        <mc:AlternateContent xmlns:mc="http://schemas.openxmlformats.org/markup-compatibility/2006" xmlns:p14="http://schemas.microsoft.com/office/powerpoint/2010/main">
          <mc:Choice Requires="p14">
            <p:contentPart p14:bwMode="auto" r:id="rId113">
              <p14:nvContentPartPr>
                <p14:cNvPr id="17" name="잉크 16">
                  <a:extLst>
                    <a:ext uri="{FF2B5EF4-FFF2-40B4-BE49-F238E27FC236}">
                      <a16:creationId xmlns:a16="http://schemas.microsoft.com/office/drawing/2014/main" id="{E336FFE0-4EBC-4290-A336-1E53D6087F4E}"/>
                    </a:ext>
                  </a:extLst>
                </p14:cNvPr>
                <p14:cNvContentPartPr/>
                <p14:nvPr/>
              </p14:nvContentPartPr>
              <p14:xfrm>
                <a:off x="3478577" y="4213567"/>
                <a:ext cx="360" cy="734400"/>
              </p14:xfrm>
            </p:contentPart>
          </mc:Choice>
          <mc:Fallback xmlns="">
            <p:pic>
              <p:nvPicPr>
                <p:cNvPr id="17" name="잉크 16">
                  <a:extLst>
                    <a:ext uri="{FF2B5EF4-FFF2-40B4-BE49-F238E27FC236}">
                      <a16:creationId xmlns:a16="http://schemas.microsoft.com/office/drawing/2014/main" id="{E336FFE0-4EBC-4290-A336-1E53D6087F4E}"/>
                    </a:ext>
                  </a:extLst>
                </p:cNvPr>
                <p:cNvPicPr/>
                <p:nvPr/>
              </p:nvPicPr>
              <p:blipFill>
                <a:blip r:embed="rId114"/>
                <a:stretch>
                  <a:fillRect/>
                </a:stretch>
              </p:blipFill>
              <p:spPr>
                <a:xfrm>
                  <a:off x="3469577" y="4204567"/>
                  <a:ext cx="18000" cy="75204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18" name="잉크 17">
                  <a:extLst>
                    <a:ext uri="{FF2B5EF4-FFF2-40B4-BE49-F238E27FC236}">
                      <a16:creationId xmlns:a16="http://schemas.microsoft.com/office/drawing/2014/main" id="{BA982596-B969-4CC1-85EB-838B596C2816}"/>
                    </a:ext>
                  </a:extLst>
                </p14:cNvPr>
                <p14:cNvContentPartPr/>
                <p14:nvPr/>
              </p14:nvContentPartPr>
              <p14:xfrm>
                <a:off x="3478577" y="4195207"/>
                <a:ext cx="268920" cy="761760"/>
              </p14:xfrm>
            </p:contentPart>
          </mc:Choice>
          <mc:Fallback xmlns="">
            <p:pic>
              <p:nvPicPr>
                <p:cNvPr id="18" name="잉크 17">
                  <a:extLst>
                    <a:ext uri="{FF2B5EF4-FFF2-40B4-BE49-F238E27FC236}">
                      <a16:creationId xmlns:a16="http://schemas.microsoft.com/office/drawing/2014/main" id="{BA982596-B969-4CC1-85EB-838B596C2816}"/>
                    </a:ext>
                  </a:extLst>
                </p:cNvPr>
                <p:cNvPicPr/>
                <p:nvPr/>
              </p:nvPicPr>
              <p:blipFill>
                <a:blip r:embed="rId116"/>
                <a:stretch>
                  <a:fillRect/>
                </a:stretch>
              </p:blipFill>
              <p:spPr>
                <a:xfrm>
                  <a:off x="3469577" y="4186207"/>
                  <a:ext cx="286560" cy="77940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208" name="잉크 207">
                  <a:extLst>
                    <a:ext uri="{FF2B5EF4-FFF2-40B4-BE49-F238E27FC236}">
                      <a16:creationId xmlns:a16="http://schemas.microsoft.com/office/drawing/2014/main" id="{6A514369-976B-4A81-84BF-717A3645E74F}"/>
                    </a:ext>
                  </a:extLst>
                </p14:cNvPr>
                <p14:cNvContentPartPr/>
                <p14:nvPr/>
              </p14:nvContentPartPr>
              <p14:xfrm>
                <a:off x="3262937" y="4168207"/>
                <a:ext cx="88920" cy="360"/>
              </p14:xfrm>
            </p:contentPart>
          </mc:Choice>
          <mc:Fallback xmlns="">
            <p:pic>
              <p:nvPicPr>
                <p:cNvPr id="208" name="잉크 207">
                  <a:extLst>
                    <a:ext uri="{FF2B5EF4-FFF2-40B4-BE49-F238E27FC236}">
                      <a16:creationId xmlns:a16="http://schemas.microsoft.com/office/drawing/2014/main" id="{6A514369-976B-4A81-84BF-717A3645E74F}"/>
                    </a:ext>
                  </a:extLst>
                </p:cNvPr>
                <p:cNvPicPr/>
                <p:nvPr/>
              </p:nvPicPr>
              <p:blipFill>
                <a:blip r:embed="rId109"/>
                <a:stretch>
                  <a:fillRect/>
                </a:stretch>
              </p:blipFill>
              <p:spPr>
                <a:xfrm>
                  <a:off x="3254297" y="4159207"/>
                  <a:ext cx="10656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209" name="잉크 208">
                  <a:extLst>
                    <a:ext uri="{FF2B5EF4-FFF2-40B4-BE49-F238E27FC236}">
                      <a16:creationId xmlns:a16="http://schemas.microsoft.com/office/drawing/2014/main" id="{C5941995-BCF7-4855-9C2F-38D99690EF16}"/>
                    </a:ext>
                  </a:extLst>
                </p14:cNvPr>
                <p14:cNvContentPartPr/>
                <p14:nvPr/>
              </p14:nvContentPartPr>
              <p14:xfrm>
                <a:off x="3540857" y="4150567"/>
                <a:ext cx="61560" cy="360"/>
              </p14:xfrm>
            </p:contentPart>
          </mc:Choice>
          <mc:Fallback xmlns="">
            <p:pic>
              <p:nvPicPr>
                <p:cNvPr id="209" name="잉크 208">
                  <a:extLst>
                    <a:ext uri="{FF2B5EF4-FFF2-40B4-BE49-F238E27FC236}">
                      <a16:creationId xmlns:a16="http://schemas.microsoft.com/office/drawing/2014/main" id="{C5941995-BCF7-4855-9C2F-38D99690EF16}"/>
                    </a:ext>
                  </a:extLst>
                </p:cNvPr>
                <p:cNvPicPr/>
                <p:nvPr/>
              </p:nvPicPr>
              <p:blipFill>
                <a:blip r:embed="rId119"/>
                <a:stretch>
                  <a:fillRect/>
                </a:stretch>
              </p:blipFill>
              <p:spPr>
                <a:xfrm>
                  <a:off x="3531857" y="4141567"/>
                  <a:ext cx="792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210" name="잉크 209">
                  <a:extLst>
                    <a:ext uri="{FF2B5EF4-FFF2-40B4-BE49-F238E27FC236}">
                      <a16:creationId xmlns:a16="http://schemas.microsoft.com/office/drawing/2014/main" id="{FE9657C8-906B-481B-8440-8975099E35D7}"/>
                    </a:ext>
                  </a:extLst>
                </p14:cNvPr>
                <p14:cNvContentPartPr/>
                <p14:nvPr/>
              </p14:nvContentPartPr>
              <p14:xfrm>
                <a:off x="3818777" y="4150567"/>
                <a:ext cx="79920" cy="360"/>
              </p14:xfrm>
            </p:contentPart>
          </mc:Choice>
          <mc:Fallback xmlns="">
            <p:pic>
              <p:nvPicPr>
                <p:cNvPr id="210" name="잉크 209">
                  <a:extLst>
                    <a:ext uri="{FF2B5EF4-FFF2-40B4-BE49-F238E27FC236}">
                      <a16:creationId xmlns:a16="http://schemas.microsoft.com/office/drawing/2014/main" id="{FE9657C8-906B-481B-8440-8975099E35D7}"/>
                    </a:ext>
                  </a:extLst>
                </p:cNvPr>
                <p:cNvPicPr/>
                <p:nvPr/>
              </p:nvPicPr>
              <p:blipFill>
                <a:blip r:embed="rId111"/>
                <a:stretch>
                  <a:fillRect/>
                </a:stretch>
              </p:blipFill>
              <p:spPr>
                <a:xfrm>
                  <a:off x="3809777" y="4141567"/>
                  <a:ext cx="97560" cy="18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21">
            <p14:nvContentPartPr>
              <p14:cNvPr id="211" name="잉크 210">
                <a:extLst>
                  <a:ext uri="{FF2B5EF4-FFF2-40B4-BE49-F238E27FC236}">
                    <a16:creationId xmlns:a16="http://schemas.microsoft.com/office/drawing/2014/main" id="{3071AEF6-956D-4F6D-BDAA-CBA4BAE3170F}"/>
                  </a:ext>
                </a:extLst>
              </p14:cNvPr>
              <p14:cNvContentPartPr/>
              <p14:nvPr/>
            </p14:nvContentPartPr>
            <p14:xfrm>
              <a:off x="4114697" y="4150567"/>
              <a:ext cx="33120" cy="360"/>
            </p14:xfrm>
          </p:contentPart>
        </mc:Choice>
        <mc:Fallback xmlns="">
          <p:pic>
            <p:nvPicPr>
              <p:cNvPr id="211" name="잉크 210">
                <a:extLst>
                  <a:ext uri="{FF2B5EF4-FFF2-40B4-BE49-F238E27FC236}">
                    <a16:creationId xmlns:a16="http://schemas.microsoft.com/office/drawing/2014/main" id="{3071AEF6-956D-4F6D-BDAA-CBA4BAE3170F}"/>
                  </a:ext>
                </a:extLst>
              </p:cNvPr>
              <p:cNvPicPr/>
              <p:nvPr/>
            </p:nvPicPr>
            <p:blipFill>
              <a:blip r:embed="rId103"/>
              <a:stretch>
                <a:fillRect/>
              </a:stretch>
            </p:blipFill>
            <p:spPr>
              <a:xfrm>
                <a:off x="4106057" y="4141567"/>
                <a:ext cx="50760" cy="18000"/>
              </a:xfrm>
              <a:prstGeom prst="rect">
                <a:avLst/>
              </a:prstGeom>
            </p:spPr>
          </p:pic>
        </mc:Fallback>
      </mc:AlternateContent>
      <p:grpSp>
        <p:nvGrpSpPr>
          <p:cNvPr id="218" name="그룹 217">
            <a:extLst>
              <a:ext uri="{FF2B5EF4-FFF2-40B4-BE49-F238E27FC236}">
                <a16:creationId xmlns:a16="http://schemas.microsoft.com/office/drawing/2014/main" id="{B7C72E74-83B3-4539-964F-D3CC318099AD}"/>
              </a:ext>
            </a:extLst>
          </p:cNvPr>
          <p:cNvGrpSpPr/>
          <p:nvPr/>
        </p:nvGrpSpPr>
        <p:grpSpPr>
          <a:xfrm>
            <a:off x="4437257" y="4105927"/>
            <a:ext cx="536040" cy="27360"/>
            <a:chOff x="4437257" y="4105927"/>
            <a:chExt cx="536040" cy="27360"/>
          </a:xfrm>
        </p:grpSpPr>
        <mc:AlternateContent xmlns:mc="http://schemas.openxmlformats.org/markup-compatibility/2006" xmlns:p14="http://schemas.microsoft.com/office/powerpoint/2010/main">
          <mc:Choice Requires="p14">
            <p:contentPart p14:bwMode="auto" r:id="rId122">
              <p14:nvContentPartPr>
                <p14:cNvPr id="212" name="잉크 211">
                  <a:extLst>
                    <a:ext uri="{FF2B5EF4-FFF2-40B4-BE49-F238E27FC236}">
                      <a16:creationId xmlns:a16="http://schemas.microsoft.com/office/drawing/2014/main" id="{A97A54B9-D1F4-43B1-B966-1861FB8BD0E0}"/>
                    </a:ext>
                  </a:extLst>
                </p14:cNvPr>
                <p14:cNvContentPartPr/>
                <p14:nvPr/>
              </p14:nvContentPartPr>
              <p14:xfrm>
                <a:off x="4437257" y="4132927"/>
                <a:ext cx="70560" cy="360"/>
              </p14:xfrm>
            </p:contentPart>
          </mc:Choice>
          <mc:Fallback xmlns="">
            <p:pic>
              <p:nvPicPr>
                <p:cNvPr id="212" name="잉크 211">
                  <a:extLst>
                    <a:ext uri="{FF2B5EF4-FFF2-40B4-BE49-F238E27FC236}">
                      <a16:creationId xmlns:a16="http://schemas.microsoft.com/office/drawing/2014/main" id="{A97A54B9-D1F4-43B1-B966-1861FB8BD0E0}"/>
                    </a:ext>
                  </a:extLst>
                </p:cNvPr>
                <p:cNvPicPr/>
                <p:nvPr/>
              </p:nvPicPr>
              <p:blipFill>
                <a:blip r:embed="rId83"/>
                <a:stretch>
                  <a:fillRect/>
                </a:stretch>
              </p:blipFill>
              <p:spPr>
                <a:xfrm>
                  <a:off x="4428617" y="4123927"/>
                  <a:ext cx="882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213" name="잉크 212">
                  <a:extLst>
                    <a:ext uri="{FF2B5EF4-FFF2-40B4-BE49-F238E27FC236}">
                      <a16:creationId xmlns:a16="http://schemas.microsoft.com/office/drawing/2014/main" id="{B0802E79-8794-4878-B2C6-F93C14B429C5}"/>
                    </a:ext>
                  </a:extLst>
                </p14:cNvPr>
                <p14:cNvContentPartPr/>
                <p14:nvPr/>
              </p14:nvContentPartPr>
              <p14:xfrm>
                <a:off x="4697537" y="4119967"/>
                <a:ext cx="48240" cy="3960"/>
              </p14:xfrm>
            </p:contentPart>
          </mc:Choice>
          <mc:Fallback xmlns="">
            <p:pic>
              <p:nvPicPr>
                <p:cNvPr id="213" name="잉크 212">
                  <a:extLst>
                    <a:ext uri="{FF2B5EF4-FFF2-40B4-BE49-F238E27FC236}">
                      <a16:creationId xmlns:a16="http://schemas.microsoft.com/office/drawing/2014/main" id="{B0802E79-8794-4878-B2C6-F93C14B429C5}"/>
                    </a:ext>
                  </a:extLst>
                </p:cNvPr>
                <p:cNvPicPr/>
                <p:nvPr/>
              </p:nvPicPr>
              <p:blipFill>
                <a:blip r:embed="rId124"/>
                <a:stretch>
                  <a:fillRect/>
                </a:stretch>
              </p:blipFill>
              <p:spPr>
                <a:xfrm>
                  <a:off x="4688897" y="4110967"/>
                  <a:ext cx="65880" cy="2160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214" name="잉크 213">
                  <a:extLst>
                    <a:ext uri="{FF2B5EF4-FFF2-40B4-BE49-F238E27FC236}">
                      <a16:creationId xmlns:a16="http://schemas.microsoft.com/office/drawing/2014/main" id="{66D5F31D-1DE5-46DA-A18C-D907C4F50E5D}"/>
                    </a:ext>
                  </a:extLst>
                </p14:cNvPr>
                <p14:cNvContentPartPr/>
                <p14:nvPr/>
              </p14:nvContentPartPr>
              <p14:xfrm>
                <a:off x="4921097" y="4105927"/>
                <a:ext cx="52200" cy="360"/>
              </p14:xfrm>
            </p:contentPart>
          </mc:Choice>
          <mc:Fallback xmlns="">
            <p:pic>
              <p:nvPicPr>
                <p:cNvPr id="214" name="잉크 213">
                  <a:extLst>
                    <a:ext uri="{FF2B5EF4-FFF2-40B4-BE49-F238E27FC236}">
                      <a16:creationId xmlns:a16="http://schemas.microsoft.com/office/drawing/2014/main" id="{66D5F31D-1DE5-46DA-A18C-D907C4F50E5D}"/>
                    </a:ext>
                  </a:extLst>
                </p:cNvPr>
                <p:cNvPicPr/>
                <p:nvPr/>
              </p:nvPicPr>
              <p:blipFill>
                <a:blip r:embed="rId100"/>
                <a:stretch>
                  <a:fillRect/>
                </a:stretch>
              </p:blipFill>
              <p:spPr>
                <a:xfrm>
                  <a:off x="4912457" y="4096927"/>
                  <a:ext cx="69840" cy="18000"/>
                </a:xfrm>
                <a:prstGeom prst="rect">
                  <a:avLst/>
                </a:prstGeom>
              </p:spPr>
            </p:pic>
          </mc:Fallback>
        </mc:AlternateContent>
      </p:grpSp>
      <p:grpSp>
        <p:nvGrpSpPr>
          <p:cNvPr id="223" name="그룹 222">
            <a:extLst>
              <a:ext uri="{FF2B5EF4-FFF2-40B4-BE49-F238E27FC236}">
                <a16:creationId xmlns:a16="http://schemas.microsoft.com/office/drawing/2014/main" id="{D7E75EB7-7909-4256-9086-3515BD003FE9}"/>
              </a:ext>
            </a:extLst>
          </p:cNvPr>
          <p:cNvGrpSpPr/>
          <p:nvPr/>
        </p:nvGrpSpPr>
        <p:grpSpPr>
          <a:xfrm>
            <a:off x="5136737" y="2474047"/>
            <a:ext cx="412560" cy="780120"/>
            <a:chOff x="5136737" y="2474047"/>
            <a:chExt cx="412560" cy="780120"/>
          </a:xfrm>
        </p:grpSpPr>
        <mc:AlternateContent xmlns:mc="http://schemas.openxmlformats.org/markup-compatibility/2006" xmlns:p14="http://schemas.microsoft.com/office/powerpoint/2010/main">
          <mc:Choice Requires="p14">
            <p:contentPart p14:bwMode="auto" r:id="rId126">
              <p14:nvContentPartPr>
                <p14:cNvPr id="195" name="잉크 194">
                  <a:extLst>
                    <a:ext uri="{FF2B5EF4-FFF2-40B4-BE49-F238E27FC236}">
                      <a16:creationId xmlns:a16="http://schemas.microsoft.com/office/drawing/2014/main" id="{9F7691B5-CBD6-4893-82F8-6C10375A1CE6}"/>
                    </a:ext>
                  </a:extLst>
                </p14:cNvPr>
                <p14:cNvContentPartPr/>
                <p14:nvPr/>
              </p14:nvContentPartPr>
              <p14:xfrm>
                <a:off x="5136737" y="3253807"/>
                <a:ext cx="24480" cy="360"/>
              </p14:xfrm>
            </p:contentPart>
          </mc:Choice>
          <mc:Fallback xmlns="">
            <p:pic>
              <p:nvPicPr>
                <p:cNvPr id="195" name="잉크 194">
                  <a:extLst>
                    <a:ext uri="{FF2B5EF4-FFF2-40B4-BE49-F238E27FC236}">
                      <a16:creationId xmlns:a16="http://schemas.microsoft.com/office/drawing/2014/main" id="{9F7691B5-CBD6-4893-82F8-6C10375A1CE6}"/>
                    </a:ext>
                  </a:extLst>
                </p:cNvPr>
                <p:cNvPicPr/>
                <p:nvPr/>
              </p:nvPicPr>
              <p:blipFill>
                <a:blip r:embed="rId79"/>
                <a:stretch>
                  <a:fillRect/>
                </a:stretch>
              </p:blipFill>
              <p:spPr>
                <a:xfrm>
                  <a:off x="5127737" y="3245167"/>
                  <a:ext cx="4212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196" name="잉크 195">
                  <a:extLst>
                    <a:ext uri="{FF2B5EF4-FFF2-40B4-BE49-F238E27FC236}">
                      <a16:creationId xmlns:a16="http://schemas.microsoft.com/office/drawing/2014/main" id="{70B67529-EE12-457F-8E3B-C732993A5958}"/>
                    </a:ext>
                  </a:extLst>
                </p14:cNvPr>
                <p14:cNvContentPartPr/>
                <p14:nvPr/>
              </p14:nvContentPartPr>
              <p14:xfrm>
                <a:off x="5298017" y="3245167"/>
                <a:ext cx="360" cy="360"/>
              </p14:xfrm>
            </p:contentPart>
          </mc:Choice>
          <mc:Fallback xmlns="">
            <p:pic>
              <p:nvPicPr>
                <p:cNvPr id="196" name="잉크 195">
                  <a:extLst>
                    <a:ext uri="{FF2B5EF4-FFF2-40B4-BE49-F238E27FC236}">
                      <a16:creationId xmlns:a16="http://schemas.microsoft.com/office/drawing/2014/main" id="{70B67529-EE12-457F-8E3B-C732993A5958}"/>
                    </a:ext>
                  </a:extLst>
                </p:cNvPr>
                <p:cNvPicPr/>
                <p:nvPr/>
              </p:nvPicPr>
              <p:blipFill>
                <a:blip r:embed="rId34"/>
                <a:stretch>
                  <a:fillRect/>
                </a:stretch>
              </p:blipFill>
              <p:spPr>
                <a:xfrm>
                  <a:off x="5289017" y="3236527"/>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222" name="잉크 221">
                  <a:extLst>
                    <a:ext uri="{FF2B5EF4-FFF2-40B4-BE49-F238E27FC236}">
                      <a16:creationId xmlns:a16="http://schemas.microsoft.com/office/drawing/2014/main" id="{90829812-1037-49CC-A43E-E47B3682DCC9}"/>
                    </a:ext>
                  </a:extLst>
                </p14:cNvPr>
                <p14:cNvContentPartPr/>
                <p14:nvPr/>
              </p14:nvContentPartPr>
              <p14:xfrm>
                <a:off x="5289017" y="2474047"/>
                <a:ext cx="260280" cy="740880"/>
              </p14:xfrm>
            </p:contentPart>
          </mc:Choice>
          <mc:Fallback xmlns="">
            <p:pic>
              <p:nvPicPr>
                <p:cNvPr id="222" name="잉크 221">
                  <a:extLst>
                    <a:ext uri="{FF2B5EF4-FFF2-40B4-BE49-F238E27FC236}">
                      <a16:creationId xmlns:a16="http://schemas.microsoft.com/office/drawing/2014/main" id="{90829812-1037-49CC-A43E-E47B3682DCC9}"/>
                    </a:ext>
                  </a:extLst>
                </p:cNvPr>
                <p:cNvPicPr/>
                <p:nvPr/>
              </p:nvPicPr>
              <p:blipFill>
                <a:blip r:embed="rId129"/>
                <a:stretch>
                  <a:fillRect/>
                </a:stretch>
              </p:blipFill>
              <p:spPr>
                <a:xfrm>
                  <a:off x="5280377" y="2465047"/>
                  <a:ext cx="277920" cy="7585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30">
            <p14:nvContentPartPr>
              <p14:cNvPr id="238" name="잉크 237">
                <a:extLst>
                  <a:ext uri="{FF2B5EF4-FFF2-40B4-BE49-F238E27FC236}">
                    <a16:creationId xmlns:a16="http://schemas.microsoft.com/office/drawing/2014/main" id="{205582C2-C07D-4F9D-97AD-875BC86CAC61}"/>
                  </a:ext>
                </a:extLst>
              </p14:cNvPr>
              <p14:cNvContentPartPr/>
              <p14:nvPr/>
            </p14:nvContentPartPr>
            <p14:xfrm>
              <a:off x="5690777" y="2716327"/>
              <a:ext cx="75600" cy="82440"/>
            </p14:xfrm>
          </p:contentPart>
        </mc:Choice>
        <mc:Fallback xmlns="">
          <p:pic>
            <p:nvPicPr>
              <p:cNvPr id="238" name="잉크 237">
                <a:extLst>
                  <a:ext uri="{FF2B5EF4-FFF2-40B4-BE49-F238E27FC236}">
                    <a16:creationId xmlns:a16="http://schemas.microsoft.com/office/drawing/2014/main" id="{205582C2-C07D-4F9D-97AD-875BC86CAC61}"/>
                  </a:ext>
                </a:extLst>
              </p:cNvPr>
              <p:cNvPicPr/>
              <p:nvPr/>
            </p:nvPicPr>
            <p:blipFill>
              <a:blip r:embed="rId131"/>
              <a:stretch>
                <a:fillRect/>
              </a:stretch>
            </p:blipFill>
            <p:spPr>
              <a:xfrm>
                <a:off x="5682137" y="2707687"/>
                <a:ext cx="93240" cy="10008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239" name="잉크 238">
                <a:extLst>
                  <a:ext uri="{FF2B5EF4-FFF2-40B4-BE49-F238E27FC236}">
                    <a16:creationId xmlns:a16="http://schemas.microsoft.com/office/drawing/2014/main" id="{1E5FF781-D83F-48A2-9E22-D686538522DC}"/>
                  </a:ext>
                </a:extLst>
              </p14:cNvPr>
              <p14:cNvContentPartPr/>
              <p14:nvPr/>
            </p14:nvContentPartPr>
            <p14:xfrm>
              <a:off x="5871857" y="2787607"/>
              <a:ext cx="360" cy="1800"/>
            </p14:xfrm>
          </p:contentPart>
        </mc:Choice>
        <mc:Fallback xmlns="">
          <p:pic>
            <p:nvPicPr>
              <p:cNvPr id="239" name="잉크 238">
                <a:extLst>
                  <a:ext uri="{FF2B5EF4-FFF2-40B4-BE49-F238E27FC236}">
                    <a16:creationId xmlns:a16="http://schemas.microsoft.com/office/drawing/2014/main" id="{1E5FF781-D83F-48A2-9E22-D686538522DC}"/>
                  </a:ext>
                </a:extLst>
              </p:cNvPr>
              <p:cNvPicPr/>
              <p:nvPr/>
            </p:nvPicPr>
            <p:blipFill>
              <a:blip r:embed="rId34"/>
              <a:stretch>
                <a:fillRect/>
              </a:stretch>
            </p:blipFill>
            <p:spPr>
              <a:xfrm>
                <a:off x="5863217" y="2778967"/>
                <a:ext cx="18000" cy="1944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240" name="잉크 239">
                <a:extLst>
                  <a:ext uri="{FF2B5EF4-FFF2-40B4-BE49-F238E27FC236}">
                    <a16:creationId xmlns:a16="http://schemas.microsoft.com/office/drawing/2014/main" id="{C44E6E26-3F26-453C-B5DF-79B87F78D449}"/>
                  </a:ext>
                </a:extLst>
              </p14:cNvPr>
              <p14:cNvContentPartPr/>
              <p14:nvPr/>
            </p14:nvContentPartPr>
            <p14:xfrm>
              <a:off x="5987777" y="2706967"/>
              <a:ext cx="80280" cy="119880"/>
            </p14:xfrm>
          </p:contentPart>
        </mc:Choice>
        <mc:Fallback xmlns="">
          <p:pic>
            <p:nvPicPr>
              <p:cNvPr id="240" name="잉크 239">
                <a:extLst>
                  <a:ext uri="{FF2B5EF4-FFF2-40B4-BE49-F238E27FC236}">
                    <a16:creationId xmlns:a16="http://schemas.microsoft.com/office/drawing/2014/main" id="{C44E6E26-3F26-453C-B5DF-79B87F78D449}"/>
                  </a:ext>
                </a:extLst>
              </p:cNvPr>
              <p:cNvPicPr/>
              <p:nvPr/>
            </p:nvPicPr>
            <p:blipFill>
              <a:blip r:embed="rId134"/>
              <a:stretch>
                <a:fillRect/>
              </a:stretch>
            </p:blipFill>
            <p:spPr>
              <a:xfrm>
                <a:off x="5979137" y="2698327"/>
                <a:ext cx="97920" cy="13752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241" name="잉크 240">
                <a:extLst>
                  <a:ext uri="{FF2B5EF4-FFF2-40B4-BE49-F238E27FC236}">
                    <a16:creationId xmlns:a16="http://schemas.microsoft.com/office/drawing/2014/main" id="{357BB38F-6D25-4476-8841-1E5AF007812E}"/>
                  </a:ext>
                </a:extLst>
              </p14:cNvPr>
              <p14:cNvContentPartPr/>
              <p14:nvPr/>
            </p14:nvContentPartPr>
            <p14:xfrm>
              <a:off x="6042137" y="2725327"/>
              <a:ext cx="19080" cy="159840"/>
            </p14:xfrm>
          </p:contentPart>
        </mc:Choice>
        <mc:Fallback xmlns="">
          <p:pic>
            <p:nvPicPr>
              <p:cNvPr id="241" name="잉크 240">
                <a:extLst>
                  <a:ext uri="{FF2B5EF4-FFF2-40B4-BE49-F238E27FC236}">
                    <a16:creationId xmlns:a16="http://schemas.microsoft.com/office/drawing/2014/main" id="{357BB38F-6D25-4476-8841-1E5AF007812E}"/>
                  </a:ext>
                </a:extLst>
              </p:cNvPr>
              <p:cNvPicPr/>
              <p:nvPr/>
            </p:nvPicPr>
            <p:blipFill>
              <a:blip r:embed="rId136"/>
              <a:stretch>
                <a:fillRect/>
              </a:stretch>
            </p:blipFill>
            <p:spPr>
              <a:xfrm>
                <a:off x="6033137" y="2716687"/>
                <a:ext cx="36720" cy="17748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242" name="잉크 241">
                <a:extLst>
                  <a:ext uri="{FF2B5EF4-FFF2-40B4-BE49-F238E27FC236}">
                    <a16:creationId xmlns:a16="http://schemas.microsoft.com/office/drawing/2014/main" id="{A0BACE84-86F6-48A3-842F-EB894FEFBEA5}"/>
                  </a:ext>
                </a:extLst>
              </p14:cNvPr>
              <p14:cNvContentPartPr/>
              <p14:nvPr/>
            </p14:nvContentPartPr>
            <p14:xfrm>
              <a:off x="6158417" y="2760607"/>
              <a:ext cx="79920" cy="360"/>
            </p14:xfrm>
          </p:contentPart>
        </mc:Choice>
        <mc:Fallback xmlns="">
          <p:pic>
            <p:nvPicPr>
              <p:cNvPr id="242" name="잉크 241">
                <a:extLst>
                  <a:ext uri="{FF2B5EF4-FFF2-40B4-BE49-F238E27FC236}">
                    <a16:creationId xmlns:a16="http://schemas.microsoft.com/office/drawing/2014/main" id="{A0BACE84-86F6-48A3-842F-EB894FEFBEA5}"/>
                  </a:ext>
                </a:extLst>
              </p:cNvPr>
              <p:cNvPicPr/>
              <p:nvPr/>
            </p:nvPicPr>
            <p:blipFill>
              <a:blip r:embed="rId111"/>
              <a:stretch>
                <a:fillRect/>
              </a:stretch>
            </p:blipFill>
            <p:spPr>
              <a:xfrm>
                <a:off x="6149777" y="2751967"/>
                <a:ext cx="9756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243" name="잉크 242">
                <a:extLst>
                  <a:ext uri="{FF2B5EF4-FFF2-40B4-BE49-F238E27FC236}">
                    <a16:creationId xmlns:a16="http://schemas.microsoft.com/office/drawing/2014/main" id="{A0BCAD4C-65C9-407A-9A87-16E095A8566F}"/>
                  </a:ext>
                </a:extLst>
              </p14:cNvPr>
              <p14:cNvContentPartPr/>
              <p14:nvPr/>
            </p14:nvContentPartPr>
            <p14:xfrm>
              <a:off x="6167417" y="2805967"/>
              <a:ext cx="80280" cy="360"/>
            </p14:xfrm>
          </p:contentPart>
        </mc:Choice>
        <mc:Fallback xmlns="">
          <p:pic>
            <p:nvPicPr>
              <p:cNvPr id="243" name="잉크 242">
                <a:extLst>
                  <a:ext uri="{FF2B5EF4-FFF2-40B4-BE49-F238E27FC236}">
                    <a16:creationId xmlns:a16="http://schemas.microsoft.com/office/drawing/2014/main" id="{A0BCAD4C-65C9-407A-9A87-16E095A8566F}"/>
                  </a:ext>
                </a:extLst>
              </p:cNvPr>
              <p:cNvPicPr/>
              <p:nvPr/>
            </p:nvPicPr>
            <p:blipFill>
              <a:blip r:embed="rId111"/>
              <a:stretch>
                <a:fillRect/>
              </a:stretch>
            </p:blipFill>
            <p:spPr>
              <a:xfrm>
                <a:off x="6158417" y="2797327"/>
                <a:ext cx="9792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257" name="잉크 256">
                <a:extLst>
                  <a:ext uri="{FF2B5EF4-FFF2-40B4-BE49-F238E27FC236}">
                    <a16:creationId xmlns:a16="http://schemas.microsoft.com/office/drawing/2014/main" id="{1CA6C5EF-D762-4CCF-B545-9B1BBD56B546}"/>
                  </a:ext>
                </a:extLst>
              </p14:cNvPr>
              <p14:cNvContentPartPr/>
              <p14:nvPr/>
            </p14:nvContentPartPr>
            <p14:xfrm>
              <a:off x="6391337" y="2697967"/>
              <a:ext cx="126000" cy="173520"/>
            </p14:xfrm>
          </p:contentPart>
        </mc:Choice>
        <mc:Fallback xmlns="">
          <p:pic>
            <p:nvPicPr>
              <p:cNvPr id="257" name="잉크 256">
                <a:extLst>
                  <a:ext uri="{FF2B5EF4-FFF2-40B4-BE49-F238E27FC236}">
                    <a16:creationId xmlns:a16="http://schemas.microsoft.com/office/drawing/2014/main" id="{1CA6C5EF-D762-4CCF-B545-9B1BBD56B546}"/>
                  </a:ext>
                </a:extLst>
              </p:cNvPr>
              <p:cNvPicPr/>
              <p:nvPr/>
            </p:nvPicPr>
            <p:blipFill>
              <a:blip r:embed="rId140"/>
              <a:stretch>
                <a:fillRect/>
              </a:stretch>
            </p:blipFill>
            <p:spPr>
              <a:xfrm>
                <a:off x="6382697" y="2688967"/>
                <a:ext cx="143640" cy="191160"/>
              </a:xfrm>
              <a:prstGeom prst="rect">
                <a:avLst/>
              </a:prstGeom>
            </p:spPr>
          </p:pic>
        </mc:Fallback>
      </mc:AlternateContent>
      <p:grpSp>
        <p:nvGrpSpPr>
          <p:cNvPr id="268" name="그룹 267">
            <a:extLst>
              <a:ext uri="{FF2B5EF4-FFF2-40B4-BE49-F238E27FC236}">
                <a16:creationId xmlns:a16="http://schemas.microsoft.com/office/drawing/2014/main" id="{1BB7F085-895F-4453-94E3-E64600132510}"/>
              </a:ext>
            </a:extLst>
          </p:cNvPr>
          <p:cNvGrpSpPr/>
          <p:nvPr/>
        </p:nvGrpSpPr>
        <p:grpSpPr>
          <a:xfrm>
            <a:off x="5199737" y="4078567"/>
            <a:ext cx="1209240" cy="765360"/>
            <a:chOff x="5199737" y="4078567"/>
            <a:chExt cx="1209240" cy="765360"/>
          </a:xfrm>
        </p:grpSpPr>
        <mc:AlternateContent xmlns:mc="http://schemas.openxmlformats.org/markup-compatibility/2006" xmlns:p14="http://schemas.microsoft.com/office/powerpoint/2010/main">
          <mc:Choice Requires="p14">
            <p:contentPart p14:bwMode="auto" r:id="rId141">
              <p14:nvContentPartPr>
                <p14:cNvPr id="215" name="잉크 214">
                  <a:extLst>
                    <a:ext uri="{FF2B5EF4-FFF2-40B4-BE49-F238E27FC236}">
                      <a16:creationId xmlns:a16="http://schemas.microsoft.com/office/drawing/2014/main" id="{A424D33A-EB3B-457F-B249-7193ADAEAEBC}"/>
                    </a:ext>
                  </a:extLst>
                </p14:cNvPr>
                <p14:cNvContentPartPr/>
                <p14:nvPr/>
              </p14:nvContentPartPr>
              <p14:xfrm>
                <a:off x="5199737" y="4078567"/>
                <a:ext cx="33120" cy="360"/>
              </p14:xfrm>
            </p:contentPart>
          </mc:Choice>
          <mc:Fallback xmlns="">
            <p:pic>
              <p:nvPicPr>
                <p:cNvPr id="215" name="잉크 214">
                  <a:extLst>
                    <a:ext uri="{FF2B5EF4-FFF2-40B4-BE49-F238E27FC236}">
                      <a16:creationId xmlns:a16="http://schemas.microsoft.com/office/drawing/2014/main" id="{A424D33A-EB3B-457F-B249-7193ADAEAEBC}"/>
                    </a:ext>
                  </a:extLst>
                </p:cNvPr>
                <p:cNvPicPr/>
                <p:nvPr/>
              </p:nvPicPr>
              <p:blipFill>
                <a:blip r:embed="rId103"/>
                <a:stretch>
                  <a:fillRect/>
                </a:stretch>
              </p:blipFill>
              <p:spPr>
                <a:xfrm>
                  <a:off x="5190737" y="4069927"/>
                  <a:ext cx="5076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216" name="잉크 215">
                  <a:extLst>
                    <a:ext uri="{FF2B5EF4-FFF2-40B4-BE49-F238E27FC236}">
                      <a16:creationId xmlns:a16="http://schemas.microsoft.com/office/drawing/2014/main" id="{39B63BAE-381F-433D-B380-C6B66C313863}"/>
                    </a:ext>
                  </a:extLst>
                </p14:cNvPr>
                <p14:cNvContentPartPr/>
                <p14:nvPr/>
              </p14:nvContentPartPr>
              <p14:xfrm>
                <a:off x="5361017" y="4078567"/>
                <a:ext cx="1800" cy="360"/>
              </p14:xfrm>
            </p:contentPart>
          </mc:Choice>
          <mc:Fallback xmlns="">
            <p:pic>
              <p:nvPicPr>
                <p:cNvPr id="216" name="잉크 215">
                  <a:extLst>
                    <a:ext uri="{FF2B5EF4-FFF2-40B4-BE49-F238E27FC236}">
                      <a16:creationId xmlns:a16="http://schemas.microsoft.com/office/drawing/2014/main" id="{39B63BAE-381F-433D-B380-C6B66C313863}"/>
                    </a:ext>
                  </a:extLst>
                </p:cNvPr>
                <p:cNvPicPr/>
                <p:nvPr/>
              </p:nvPicPr>
              <p:blipFill>
                <a:blip r:embed="rId34"/>
                <a:stretch>
                  <a:fillRect/>
                </a:stretch>
              </p:blipFill>
              <p:spPr>
                <a:xfrm>
                  <a:off x="5352017" y="4069927"/>
                  <a:ext cx="194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258" name="잉크 257">
                  <a:extLst>
                    <a:ext uri="{FF2B5EF4-FFF2-40B4-BE49-F238E27FC236}">
                      <a16:creationId xmlns:a16="http://schemas.microsoft.com/office/drawing/2014/main" id="{0A6960AE-EE49-4E1E-B126-2A474666CE80}"/>
                    </a:ext>
                  </a:extLst>
                </p14:cNvPr>
                <p14:cNvContentPartPr/>
                <p14:nvPr/>
              </p14:nvContentPartPr>
              <p14:xfrm>
                <a:off x="5351657" y="4087567"/>
                <a:ext cx="172080" cy="756360"/>
              </p14:xfrm>
            </p:contentPart>
          </mc:Choice>
          <mc:Fallback xmlns="">
            <p:pic>
              <p:nvPicPr>
                <p:cNvPr id="258" name="잉크 257">
                  <a:extLst>
                    <a:ext uri="{FF2B5EF4-FFF2-40B4-BE49-F238E27FC236}">
                      <a16:creationId xmlns:a16="http://schemas.microsoft.com/office/drawing/2014/main" id="{0A6960AE-EE49-4E1E-B126-2A474666CE80}"/>
                    </a:ext>
                  </a:extLst>
                </p:cNvPr>
                <p:cNvPicPr/>
                <p:nvPr/>
              </p:nvPicPr>
              <p:blipFill>
                <a:blip r:embed="rId144"/>
                <a:stretch>
                  <a:fillRect/>
                </a:stretch>
              </p:blipFill>
              <p:spPr>
                <a:xfrm>
                  <a:off x="5342657" y="4078567"/>
                  <a:ext cx="189720" cy="77400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259" name="잉크 258">
                  <a:extLst>
                    <a:ext uri="{FF2B5EF4-FFF2-40B4-BE49-F238E27FC236}">
                      <a16:creationId xmlns:a16="http://schemas.microsoft.com/office/drawing/2014/main" id="{004C0857-747B-4997-A6B2-F89B6A94660F}"/>
                    </a:ext>
                  </a:extLst>
                </p14:cNvPr>
                <p14:cNvContentPartPr/>
                <p14:nvPr/>
              </p14:nvContentPartPr>
              <p14:xfrm>
                <a:off x="5647217" y="4354687"/>
                <a:ext cx="75240" cy="83880"/>
              </p14:xfrm>
            </p:contentPart>
          </mc:Choice>
          <mc:Fallback xmlns="">
            <p:pic>
              <p:nvPicPr>
                <p:cNvPr id="259" name="잉크 258">
                  <a:extLst>
                    <a:ext uri="{FF2B5EF4-FFF2-40B4-BE49-F238E27FC236}">
                      <a16:creationId xmlns:a16="http://schemas.microsoft.com/office/drawing/2014/main" id="{004C0857-747B-4997-A6B2-F89B6A94660F}"/>
                    </a:ext>
                  </a:extLst>
                </p:cNvPr>
                <p:cNvPicPr/>
                <p:nvPr/>
              </p:nvPicPr>
              <p:blipFill>
                <a:blip r:embed="rId146"/>
                <a:stretch>
                  <a:fillRect/>
                </a:stretch>
              </p:blipFill>
              <p:spPr>
                <a:xfrm>
                  <a:off x="5638217" y="4346047"/>
                  <a:ext cx="92880" cy="10152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260" name="잉크 259">
                  <a:extLst>
                    <a:ext uri="{FF2B5EF4-FFF2-40B4-BE49-F238E27FC236}">
                      <a16:creationId xmlns:a16="http://schemas.microsoft.com/office/drawing/2014/main" id="{44D4C3CB-9CE5-4452-905A-47BE7622C68C}"/>
                    </a:ext>
                  </a:extLst>
                </p14:cNvPr>
                <p14:cNvContentPartPr/>
                <p14:nvPr/>
              </p14:nvContentPartPr>
              <p14:xfrm>
                <a:off x="5808857" y="4446487"/>
                <a:ext cx="1800" cy="360"/>
              </p14:xfrm>
            </p:contentPart>
          </mc:Choice>
          <mc:Fallback xmlns="">
            <p:pic>
              <p:nvPicPr>
                <p:cNvPr id="260" name="잉크 259">
                  <a:extLst>
                    <a:ext uri="{FF2B5EF4-FFF2-40B4-BE49-F238E27FC236}">
                      <a16:creationId xmlns:a16="http://schemas.microsoft.com/office/drawing/2014/main" id="{44D4C3CB-9CE5-4452-905A-47BE7622C68C}"/>
                    </a:ext>
                  </a:extLst>
                </p:cNvPr>
                <p:cNvPicPr/>
                <p:nvPr/>
              </p:nvPicPr>
              <p:blipFill>
                <a:blip r:embed="rId34"/>
                <a:stretch>
                  <a:fillRect/>
                </a:stretch>
              </p:blipFill>
              <p:spPr>
                <a:xfrm>
                  <a:off x="5800217" y="4437847"/>
                  <a:ext cx="194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261" name="잉크 260">
                  <a:extLst>
                    <a:ext uri="{FF2B5EF4-FFF2-40B4-BE49-F238E27FC236}">
                      <a16:creationId xmlns:a16="http://schemas.microsoft.com/office/drawing/2014/main" id="{5F9D00A0-CB6E-45ED-B42F-8D60856A9743}"/>
                    </a:ext>
                  </a:extLst>
                </p14:cNvPr>
                <p14:cNvContentPartPr/>
                <p14:nvPr/>
              </p14:nvContentPartPr>
              <p14:xfrm>
                <a:off x="5914337" y="4338847"/>
                <a:ext cx="81720" cy="117720"/>
              </p14:xfrm>
            </p:contentPart>
          </mc:Choice>
          <mc:Fallback xmlns="">
            <p:pic>
              <p:nvPicPr>
                <p:cNvPr id="261" name="잉크 260">
                  <a:extLst>
                    <a:ext uri="{FF2B5EF4-FFF2-40B4-BE49-F238E27FC236}">
                      <a16:creationId xmlns:a16="http://schemas.microsoft.com/office/drawing/2014/main" id="{5F9D00A0-CB6E-45ED-B42F-8D60856A9743}"/>
                    </a:ext>
                  </a:extLst>
                </p:cNvPr>
                <p:cNvPicPr/>
                <p:nvPr/>
              </p:nvPicPr>
              <p:blipFill>
                <a:blip r:embed="rId149"/>
                <a:stretch>
                  <a:fillRect/>
                </a:stretch>
              </p:blipFill>
              <p:spPr>
                <a:xfrm>
                  <a:off x="5905697" y="4330207"/>
                  <a:ext cx="99360" cy="13536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262" name="잉크 261">
                  <a:extLst>
                    <a:ext uri="{FF2B5EF4-FFF2-40B4-BE49-F238E27FC236}">
                      <a16:creationId xmlns:a16="http://schemas.microsoft.com/office/drawing/2014/main" id="{5B0CBF3E-A801-4D82-9C56-B48268A012CD}"/>
                    </a:ext>
                  </a:extLst>
                </p14:cNvPr>
                <p14:cNvContentPartPr/>
                <p14:nvPr/>
              </p14:nvContentPartPr>
              <p14:xfrm>
                <a:off x="5961497" y="4365487"/>
                <a:ext cx="360" cy="152280"/>
              </p14:xfrm>
            </p:contentPart>
          </mc:Choice>
          <mc:Fallback xmlns="">
            <p:pic>
              <p:nvPicPr>
                <p:cNvPr id="262" name="잉크 261">
                  <a:extLst>
                    <a:ext uri="{FF2B5EF4-FFF2-40B4-BE49-F238E27FC236}">
                      <a16:creationId xmlns:a16="http://schemas.microsoft.com/office/drawing/2014/main" id="{5B0CBF3E-A801-4D82-9C56-B48268A012CD}"/>
                    </a:ext>
                  </a:extLst>
                </p:cNvPr>
                <p:cNvPicPr/>
                <p:nvPr/>
              </p:nvPicPr>
              <p:blipFill>
                <a:blip r:embed="rId151"/>
                <a:stretch>
                  <a:fillRect/>
                </a:stretch>
              </p:blipFill>
              <p:spPr>
                <a:xfrm>
                  <a:off x="5952497" y="4356487"/>
                  <a:ext cx="18000" cy="16992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264" name="잉크 263">
                  <a:extLst>
                    <a:ext uri="{FF2B5EF4-FFF2-40B4-BE49-F238E27FC236}">
                      <a16:creationId xmlns:a16="http://schemas.microsoft.com/office/drawing/2014/main" id="{50A22125-7313-4520-B1AC-BB46BE97692A}"/>
                    </a:ext>
                  </a:extLst>
                </p14:cNvPr>
                <p14:cNvContentPartPr/>
                <p14:nvPr/>
              </p14:nvContentPartPr>
              <p14:xfrm>
                <a:off x="6095417" y="4392487"/>
                <a:ext cx="61560" cy="360"/>
              </p14:xfrm>
            </p:contentPart>
          </mc:Choice>
          <mc:Fallback xmlns="">
            <p:pic>
              <p:nvPicPr>
                <p:cNvPr id="264" name="잉크 263">
                  <a:extLst>
                    <a:ext uri="{FF2B5EF4-FFF2-40B4-BE49-F238E27FC236}">
                      <a16:creationId xmlns:a16="http://schemas.microsoft.com/office/drawing/2014/main" id="{50A22125-7313-4520-B1AC-BB46BE97692A}"/>
                    </a:ext>
                  </a:extLst>
                </p:cNvPr>
                <p:cNvPicPr/>
                <p:nvPr/>
              </p:nvPicPr>
              <p:blipFill>
                <a:blip r:embed="rId119"/>
                <a:stretch>
                  <a:fillRect/>
                </a:stretch>
              </p:blipFill>
              <p:spPr>
                <a:xfrm>
                  <a:off x="6086777" y="4383487"/>
                  <a:ext cx="792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265" name="잉크 264">
                  <a:extLst>
                    <a:ext uri="{FF2B5EF4-FFF2-40B4-BE49-F238E27FC236}">
                      <a16:creationId xmlns:a16="http://schemas.microsoft.com/office/drawing/2014/main" id="{C31A3C86-F9EE-4CEC-B955-428676E7335F}"/>
                    </a:ext>
                  </a:extLst>
                </p14:cNvPr>
                <p14:cNvContentPartPr/>
                <p14:nvPr/>
              </p14:nvContentPartPr>
              <p14:xfrm>
                <a:off x="6095417" y="4455487"/>
                <a:ext cx="61560" cy="360"/>
              </p14:xfrm>
            </p:contentPart>
          </mc:Choice>
          <mc:Fallback xmlns="">
            <p:pic>
              <p:nvPicPr>
                <p:cNvPr id="265" name="잉크 264">
                  <a:extLst>
                    <a:ext uri="{FF2B5EF4-FFF2-40B4-BE49-F238E27FC236}">
                      <a16:creationId xmlns:a16="http://schemas.microsoft.com/office/drawing/2014/main" id="{C31A3C86-F9EE-4CEC-B955-428676E7335F}"/>
                    </a:ext>
                  </a:extLst>
                </p:cNvPr>
                <p:cNvPicPr/>
                <p:nvPr/>
              </p:nvPicPr>
              <p:blipFill>
                <a:blip r:embed="rId119"/>
                <a:stretch>
                  <a:fillRect/>
                </a:stretch>
              </p:blipFill>
              <p:spPr>
                <a:xfrm>
                  <a:off x="6086777" y="4446487"/>
                  <a:ext cx="792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267" name="잉크 266">
                  <a:extLst>
                    <a:ext uri="{FF2B5EF4-FFF2-40B4-BE49-F238E27FC236}">
                      <a16:creationId xmlns:a16="http://schemas.microsoft.com/office/drawing/2014/main" id="{8732A39C-D578-46AC-A307-E6F131452611}"/>
                    </a:ext>
                  </a:extLst>
                </p14:cNvPr>
                <p14:cNvContentPartPr/>
                <p14:nvPr/>
              </p14:nvContentPartPr>
              <p14:xfrm>
                <a:off x="6274337" y="4329847"/>
                <a:ext cx="134640" cy="234360"/>
              </p14:xfrm>
            </p:contentPart>
          </mc:Choice>
          <mc:Fallback xmlns="">
            <p:pic>
              <p:nvPicPr>
                <p:cNvPr id="267" name="잉크 266">
                  <a:extLst>
                    <a:ext uri="{FF2B5EF4-FFF2-40B4-BE49-F238E27FC236}">
                      <a16:creationId xmlns:a16="http://schemas.microsoft.com/office/drawing/2014/main" id="{8732A39C-D578-46AC-A307-E6F131452611}"/>
                    </a:ext>
                  </a:extLst>
                </p:cNvPr>
                <p:cNvPicPr/>
                <p:nvPr/>
              </p:nvPicPr>
              <p:blipFill>
                <a:blip r:embed="rId155"/>
                <a:stretch>
                  <a:fillRect/>
                </a:stretch>
              </p:blipFill>
              <p:spPr>
                <a:xfrm>
                  <a:off x="6265697" y="4320847"/>
                  <a:ext cx="152280" cy="252000"/>
                </a:xfrm>
                <a:prstGeom prst="rect">
                  <a:avLst/>
                </a:prstGeom>
              </p:spPr>
            </p:pic>
          </mc:Fallback>
        </mc:AlternateContent>
      </p:grpSp>
      <p:grpSp>
        <p:nvGrpSpPr>
          <p:cNvPr id="273" name="그룹 272">
            <a:extLst>
              <a:ext uri="{FF2B5EF4-FFF2-40B4-BE49-F238E27FC236}">
                <a16:creationId xmlns:a16="http://schemas.microsoft.com/office/drawing/2014/main" id="{0E2C351E-F4CC-40CF-B738-68BE0DF1693F}"/>
              </a:ext>
            </a:extLst>
          </p:cNvPr>
          <p:cNvGrpSpPr/>
          <p:nvPr/>
        </p:nvGrpSpPr>
        <p:grpSpPr>
          <a:xfrm>
            <a:off x="429377" y="4141567"/>
            <a:ext cx="438840" cy="169560"/>
            <a:chOff x="429377" y="4141567"/>
            <a:chExt cx="438840" cy="169560"/>
          </a:xfrm>
        </p:grpSpPr>
        <mc:AlternateContent xmlns:mc="http://schemas.openxmlformats.org/markup-compatibility/2006" xmlns:p14="http://schemas.microsoft.com/office/powerpoint/2010/main">
          <mc:Choice Requires="p14">
            <p:contentPart p14:bwMode="auto" r:id="rId156">
              <p14:nvContentPartPr>
                <p14:cNvPr id="269" name="잉크 268">
                  <a:extLst>
                    <a:ext uri="{FF2B5EF4-FFF2-40B4-BE49-F238E27FC236}">
                      <a16:creationId xmlns:a16="http://schemas.microsoft.com/office/drawing/2014/main" id="{A90AF2D1-ECA0-4807-A80D-785F81D233EE}"/>
                    </a:ext>
                  </a:extLst>
                </p14:cNvPr>
                <p14:cNvContentPartPr/>
                <p14:nvPr/>
              </p14:nvContentPartPr>
              <p14:xfrm>
                <a:off x="429377" y="4141567"/>
                <a:ext cx="90720" cy="90360"/>
              </p14:xfrm>
            </p:contentPart>
          </mc:Choice>
          <mc:Fallback xmlns="">
            <p:pic>
              <p:nvPicPr>
                <p:cNvPr id="269" name="잉크 268">
                  <a:extLst>
                    <a:ext uri="{FF2B5EF4-FFF2-40B4-BE49-F238E27FC236}">
                      <a16:creationId xmlns:a16="http://schemas.microsoft.com/office/drawing/2014/main" id="{A90AF2D1-ECA0-4807-A80D-785F81D233EE}"/>
                    </a:ext>
                  </a:extLst>
                </p:cNvPr>
                <p:cNvPicPr/>
                <p:nvPr/>
              </p:nvPicPr>
              <p:blipFill>
                <a:blip r:embed="rId157"/>
                <a:stretch>
                  <a:fillRect/>
                </a:stretch>
              </p:blipFill>
              <p:spPr>
                <a:xfrm>
                  <a:off x="420737" y="4132567"/>
                  <a:ext cx="108360" cy="10800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270" name="잉크 269">
                  <a:extLst>
                    <a:ext uri="{FF2B5EF4-FFF2-40B4-BE49-F238E27FC236}">
                      <a16:creationId xmlns:a16="http://schemas.microsoft.com/office/drawing/2014/main" id="{F2CEB83D-CD6D-41E7-9C5D-90AC3BF9DF3B}"/>
                    </a:ext>
                  </a:extLst>
                </p14:cNvPr>
                <p14:cNvContentPartPr/>
                <p14:nvPr/>
              </p14:nvContentPartPr>
              <p14:xfrm>
                <a:off x="627737" y="4258207"/>
                <a:ext cx="360" cy="360"/>
              </p14:xfrm>
            </p:contentPart>
          </mc:Choice>
          <mc:Fallback xmlns="">
            <p:pic>
              <p:nvPicPr>
                <p:cNvPr id="270" name="잉크 269">
                  <a:extLst>
                    <a:ext uri="{FF2B5EF4-FFF2-40B4-BE49-F238E27FC236}">
                      <a16:creationId xmlns:a16="http://schemas.microsoft.com/office/drawing/2014/main" id="{F2CEB83D-CD6D-41E7-9C5D-90AC3BF9DF3B}"/>
                    </a:ext>
                  </a:extLst>
                </p:cNvPr>
                <p:cNvPicPr/>
                <p:nvPr/>
              </p:nvPicPr>
              <p:blipFill>
                <a:blip r:embed="rId34"/>
                <a:stretch>
                  <a:fillRect/>
                </a:stretch>
              </p:blipFill>
              <p:spPr>
                <a:xfrm>
                  <a:off x="618737" y="4249567"/>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271" name="잉크 270">
                  <a:extLst>
                    <a:ext uri="{FF2B5EF4-FFF2-40B4-BE49-F238E27FC236}">
                      <a16:creationId xmlns:a16="http://schemas.microsoft.com/office/drawing/2014/main" id="{74806E7E-992E-428B-BEB7-1B3C54D7EC91}"/>
                    </a:ext>
                  </a:extLst>
                </p14:cNvPr>
                <p14:cNvContentPartPr/>
                <p14:nvPr/>
              </p14:nvContentPartPr>
              <p14:xfrm>
                <a:off x="745457" y="4159207"/>
                <a:ext cx="122760" cy="117360"/>
              </p14:xfrm>
            </p:contentPart>
          </mc:Choice>
          <mc:Fallback xmlns="">
            <p:pic>
              <p:nvPicPr>
                <p:cNvPr id="271" name="잉크 270">
                  <a:extLst>
                    <a:ext uri="{FF2B5EF4-FFF2-40B4-BE49-F238E27FC236}">
                      <a16:creationId xmlns:a16="http://schemas.microsoft.com/office/drawing/2014/main" id="{74806E7E-992E-428B-BEB7-1B3C54D7EC91}"/>
                    </a:ext>
                  </a:extLst>
                </p:cNvPr>
                <p:cNvPicPr/>
                <p:nvPr/>
              </p:nvPicPr>
              <p:blipFill>
                <a:blip r:embed="rId160"/>
                <a:stretch>
                  <a:fillRect/>
                </a:stretch>
              </p:blipFill>
              <p:spPr>
                <a:xfrm>
                  <a:off x="736817" y="4150567"/>
                  <a:ext cx="140400" cy="13500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272" name="잉크 271">
                  <a:extLst>
                    <a:ext uri="{FF2B5EF4-FFF2-40B4-BE49-F238E27FC236}">
                      <a16:creationId xmlns:a16="http://schemas.microsoft.com/office/drawing/2014/main" id="{FB46AEE4-563A-4957-95EC-B60E7C20A742}"/>
                    </a:ext>
                  </a:extLst>
                </p14:cNvPr>
                <p14:cNvContentPartPr/>
                <p14:nvPr/>
              </p14:nvContentPartPr>
              <p14:xfrm>
                <a:off x="815297" y="4168207"/>
                <a:ext cx="360" cy="142920"/>
              </p14:xfrm>
            </p:contentPart>
          </mc:Choice>
          <mc:Fallback xmlns="">
            <p:pic>
              <p:nvPicPr>
                <p:cNvPr id="272" name="잉크 271">
                  <a:extLst>
                    <a:ext uri="{FF2B5EF4-FFF2-40B4-BE49-F238E27FC236}">
                      <a16:creationId xmlns:a16="http://schemas.microsoft.com/office/drawing/2014/main" id="{FB46AEE4-563A-4957-95EC-B60E7C20A742}"/>
                    </a:ext>
                  </a:extLst>
                </p:cNvPr>
                <p:cNvPicPr/>
                <p:nvPr/>
              </p:nvPicPr>
              <p:blipFill>
                <a:blip r:embed="rId162"/>
                <a:stretch>
                  <a:fillRect/>
                </a:stretch>
              </p:blipFill>
              <p:spPr>
                <a:xfrm>
                  <a:off x="806657" y="4159207"/>
                  <a:ext cx="18000" cy="160560"/>
                </a:xfrm>
                <a:prstGeom prst="rect">
                  <a:avLst/>
                </a:prstGeom>
              </p:spPr>
            </p:pic>
          </mc:Fallback>
        </mc:AlternateContent>
      </p:grpSp>
      <p:grpSp>
        <p:nvGrpSpPr>
          <p:cNvPr id="277" name="그룹 276">
            <a:extLst>
              <a:ext uri="{FF2B5EF4-FFF2-40B4-BE49-F238E27FC236}">
                <a16:creationId xmlns:a16="http://schemas.microsoft.com/office/drawing/2014/main" id="{3A088556-2660-4ECC-9ECD-3D5A8C5E09BD}"/>
              </a:ext>
            </a:extLst>
          </p:cNvPr>
          <p:cNvGrpSpPr/>
          <p:nvPr/>
        </p:nvGrpSpPr>
        <p:grpSpPr>
          <a:xfrm>
            <a:off x="410657" y="3245167"/>
            <a:ext cx="324000" cy="179280"/>
            <a:chOff x="410657" y="3245167"/>
            <a:chExt cx="324000" cy="179280"/>
          </a:xfrm>
        </p:grpSpPr>
        <mc:AlternateContent xmlns:mc="http://schemas.openxmlformats.org/markup-compatibility/2006" xmlns:p14="http://schemas.microsoft.com/office/powerpoint/2010/main">
          <mc:Choice Requires="p14">
            <p:contentPart p14:bwMode="auto" r:id="rId163">
              <p14:nvContentPartPr>
                <p14:cNvPr id="274" name="잉크 273">
                  <a:extLst>
                    <a:ext uri="{FF2B5EF4-FFF2-40B4-BE49-F238E27FC236}">
                      <a16:creationId xmlns:a16="http://schemas.microsoft.com/office/drawing/2014/main" id="{A91CE035-BA19-40CB-8071-D77B79D31961}"/>
                    </a:ext>
                  </a:extLst>
                </p14:cNvPr>
                <p14:cNvContentPartPr/>
                <p14:nvPr/>
              </p14:nvContentPartPr>
              <p14:xfrm>
                <a:off x="410657" y="3272167"/>
                <a:ext cx="66960" cy="70920"/>
              </p14:xfrm>
            </p:contentPart>
          </mc:Choice>
          <mc:Fallback xmlns="">
            <p:pic>
              <p:nvPicPr>
                <p:cNvPr id="274" name="잉크 273">
                  <a:extLst>
                    <a:ext uri="{FF2B5EF4-FFF2-40B4-BE49-F238E27FC236}">
                      <a16:creationId xmlns:a16="http://schemas.microsoft.com/office/drawing/2014/main" id="{A91CE035-BA19-40CB-8071-D77B79D31961}"/>
                    </a:ext>
                  </a:extLst>
                </p:cNvPr>
                <p:cNvPicPr/>
                <p:nvPr/>
              </p:nvPicPr>
              <p:blipFill>
                <a:blip r:embed="rId164"/>
                <a:stretch>
                  <a:fillRect/>
                </a:stretch>
              </p:blipFill>
              <p:spPr>
                <a:xfrm>
                  <a:off x="402017" y="3263167"/>
                  <a:ext cx="84600" cy="88560"/>
                </a:xfrm>
                <a:prstGeom prst="rect">
                  <a:avLst/>
                </a:prstGeom>
              </p:spPr>
            </p:pic>
          </mc:Fallback>
        </mc:AlternateContent>
        <mc:AlternateContent xmlns:mc="http://schemas.openxmlformats.org/markup-compatibility/2006" xmlns:p14="http://schemas.microsoft.com/office/powerpoint/2010/main">
          <mc:Choice Requires="p14">
            <p:contentPart p14:bwMode="auto" r:id="rId165">
              <p14:nvContentPartPr>
                <p14:cNvPr id="275" name="잉크 274">
                  <a:extLst>
                    <a:ext uri="{FF2B5EF4-FFF2-40B4-BE49-F238E27FC236}">
                      <a16:creationId xmlns:a16="http://schemas.microsoft.com/office/drawing/2014/main" id="{EFFE8CCC-CD2C-4480-82BB-6F70EBCE2256}"/>
                    </a:ext>
                  </a:extLst>
                </p14:cNvPr>
                <p14:cNvContentPartPr/>
                <p14:nvPr/>
              </p14:nvContentPartPr>
              <p14:xfrm>
                <a:off x="547097" y="3361807"/>
                <a:ext cx="360" cy="360"/>
              </p14:xfrm>
            </p:contentPart>
          </mc:Choice>
          <mc:Fallback xmlns="">
            <p:pic>
              <p:nvPicPr>
                <p:cNvPr id="275" name="잉크 274">
                  <a:extLst>
                    <a:ext uri="{FF2B5EF4-FFF2-40B4-BE49-F238E27FC236}">
                      <a16:creationId xmlns:a16="http://schemas.microsoft.com/office/drawing/2014/main" id="{EFFE8CCC-CD2C-4480-82BB-6F70EBCE2256}"/>
                    </a:ext>
                  </a:extLst>
                </p:cNvPr>
                <p:cNvPicPr/>
                <p:nvPr/>
              </p:nvPicPr>
              <p:blipFill>
                <a:blip r:embed="rId34"/>
                <a:stretch>
                  <a:fillRect/>
                </a:stretch>
              </p:blipFill>
              <p:spPr>
                <a:xfrm>
                  <a:off x="538097" y="3352807"/>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276" name="잉크 275">
                  <a:extLst>
                    <a:ext uri="{FF2B5EF4-FFF2-40B4-BE49-F238E27FC236}">
                      <a16:creationId xmlns:a16="http://schemas.microsoft.com/office/drawing/2014/main" id="{C761D0FB-01A4-4D58-933E-1CFB778D5662}"/>
                    </a:ext>
                  </a:extLst>
                </p14:cNvPr>
                <p14:cNvContentPartPr/>
                <p14:nvPr/>
              </p14:nvContentPartPr>
              <p14:xfrm>
                <a:off x="662657" y="3245167"/>
                <a:ext cx="72000" cy="179280"/>
              </p14:xfrm>
            </p:contentPart>
          </mc:Choice>
          <mc:Fallback xmlns="">
            <p:pic>
              <p:nvPicPr>
                <p:cNvPr id="276" name="잉크 275">
                  <a:extLst>
                    <a:ext uri="{FF2B5EF4-FFF2-40B4-BE49-F238E27FC236}">
                      <a16:creationId xmlns:a16="http://schemas.microsoft.com/office/drawing/2014/main" id="{C761D0FB-01A4-4D58-933E-1CFB778D5662}"/>
                    </a:ext>
                  </a:extLst>
                </p:cNvPr>
                <p:cNvPicPr/>
                <p:nvPr/>
              </p:nvPicPr>
              <p:blipFill>
                <a:blip r:embed="rId167"/>
                <a:stretch>
                  <a:fillRect/>
                </a:stretch>
              </p:blipFill>
              <p:spPr>
                <a:xfrm>
                  <a:off x="654017" y="3236527"/>
                  <a:ext cx="89640" cy="196920"/>
                </a:xfrm>
                <a:prstGeom prst="rect">
                  <a:avLst/>
                </a:prstGeom>
              </p:spPr>
            </p:pic>
          </mc:Fallback>
        </mc:AlternateContent>
      </p:grpSp>
      <p:pic>
        <p:nvPicPr>
          <p:cNvPr id="282" name="그림 281">
            <a:extLst>
              <a:ext uri="{FF2B5EF4-FFF2-40B4-BE49-F238E27FC236}">
                <a16:creationId xmlns:a16="http://schemas.microsoft.com/office/drawing/2014/main" id="{BA771271-0FB9-44B4-89CA-E6332BBCD28C}"/>
              </a:ext>
            </a:extLst>
          </p:cNvPr>
          <p:cNvPicPr>
            <a:picLocks noChangeAspect="1"/>
          </p:cNvPicPr>
          <p:nvPr/>
        </p:nvPicPr>
        <p:blipFill>
          <a:blip r:embed="rId168"/>
          <a:stretch>
            <a:fillRect/>
          </a:stretch>
        </p:blipFill>
        <p:spPr>
          <a:xfrm>
            <a:off x="7256822" y="1913241"/>
            <a:ext cx="3935598" cy="3069595"/>
          </a:xfrm>
          <a:prstGeom prst="rect">
            <a:avLst/>
          </a:prstGeom>
        </p:spPr>
      </p:pic>
    </p:spTree>
    <p:extLst>
      <p:ext uri="{BB962C8B-B14F-4D97-AF65-F5344CB8AC3E}">
        <p14:creationId xmlns:p14="http://schemas.microsoft.com/office/powerpoint/2010/main" val="3353250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4"/>
          <p:cNvSpPr txBox="1">
            <a:spLocks noGrp="1"/>
          </p:cNvSpPr>
          <p:nvPr>
            <p:ph type="title"/>
          </p:nvPr>
        </p:nvSpPr>
        <p:spPr>
          <a:xfrm>
            <a:off x="0" y="685800"/>
            <a:ext cx="12192000" cy="6669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4400"/>
              <a:buFont typeface="Spectral SemiBold"/>
              <a:buNone/>
            </a:pPr>
            <a:r>
              <a:rPr lang="en-US" sz="2800" dirty="0">
                <a:latin typeface="Playfair Display Medium"/>
                <a:ea typeface="Playfair Display Medium"/>
                <a:cs typeface="Playfair Display Medium"/>
                <a:sym typeface="Playfair Display Medium"/>
              </a:rPr>
              <a:t>Implementation</a:t>
            </a:r>
          </a:p>
        </p:txBody>
      </p:sp>
      <p:sp>
        <p:nvSpPr>
          <p:cNvPr id="106" name="Google Shape;106;p4"/>
          <p:cNvSpPr txBox="1">
            <a:spLocks noGrp="1"/>
          </p:cNvSpPr>
          <p:nvPr>
            <p:ph type="body" idx="1"/>
          </p:nvPr>
        </p:nvSpPr>
        <p:spPr>
          <a:xfrm>
            <a:off x="285750" y="5404525"/>
            <a:ext cx="11620500" cy="950379"/>
          </a:xfrm>
          <a:prstGeom prst="rect">
            <a:avLst/>
          </a:prstGeom>
          <a:noFill/>
          <a:ln>
            <a:noFill/>
          </a:ln>
        </p:spPr>
        <p:txBody>
          <a:bodyPr spcFirstLastPara="1" wrap="square" lIns="91425" tIns="45700" rIns="91425" bIns="45700" anchor="t" anchorCtr="0">
            <a:noAutofit/>
          </a:bodyPr>
          <a:lstStyle/>
          <a:p>
            <a:pPr indent="-368300">
              <a:buSzPts val="2200"/>
              <a:buFont typeface="Arial" panose="020B0604020202020204" pitchFamily="34" charset="0"/>
              <a:buChar char="•"/>
            </a:pPr>
            <a:r>
              <a:rPr lang="en-US" sz="2200" dirty="0"/>
              <a:t>Drop high-value nodes, then Drop low-value nodes (high-drop &gt; low-drop).</a:t>
            </a:r>
          </a:p>
          <a:p>
            <a:pPr indent="-368300">
              <a:buSzPts val="2200"/>
              <a:buFont typeface="Arial" panose="020B0604020202020204" pitchFamily="34" charset="0"/>
              <a:buChar char="•"/>
            </a:pPr>
            <a:r>
              <a:rPr lang="en-US" sz="2200" dirty="0"/>
              <a:t>When to switch will be another hyperparameter named </a:t>
            </a:r>
            <a:r>
              <a:rPr lang="en-US" sz="2200" b="1" i="1" dirty="0"/>
              <a:t>Switch</a:t>
            </a:r>
            <a:r>
              <a:rPr lang="en-US" sz="2200" dirty="0"/>
              <a:t>.</a:t>
            </a:r>
          </a:p>
        </p:txBody>
      </p:sp>
      <p:sp>
        <p:nvSpPr>
          <p:cNvPr id="107" name="Google Shape;107;p4"/>
          <p:cNvSpPr txBox="1">
            <a:spLocks noGrp="1"/>
          </p:cNvSpPr>
          <p:nvPr>
            <p:ph type="sldNum" idx="12"/>
          </p:nvPr>
        </p:nvSpPr>
        <p:spPr>
          <a:xfrm>
            <a:off x="9296400" y="6482090"/>
            <a:ext cx="2743200" cy="2616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8</a:t>
            </a:fld>
            <a:endParaRPr/>
          </a:p>
        </p:txBody>
      </p:sp>
      <mc:AlternateContent xmlns:mc="http://schemas.openxmlformats.org/markup-compatibility/2006" xmlns:p14="http://schemas.microsoft.com/office/powerpoint/2010/main">
        <mc:Choice Requires="p14">
          <p:contentPart p14:bwMode="auto" r:id="rId3">
            <p14:nvContentPartPr>
              <p14:cNvPr id="2" name="잉크 1">
                <a:extLst>
                  <a:ext uri="{FF2B5EF4-FFF2-40B4-BE49-F238E27FC236}">
                    <a16:creationId xmlns:a16="http://schemas.microsoft.com/office/drawing/2014/main" id="{EDD372E8-B5B5-46CC-8899-1C4E448FC5E5}"/>
                  </a:ext>
                </a:extLst>
              </p14:cNvPr>
              <p14:cNvContentPartPr/>
              <p14:nvPr/>
            </p14:nvContentPartPr>
            <p14:xfrm>
              <a:off x="1011781" y="1945488"/>
              <a:ext cx="4411080" cy="2842200"/>
            </p14:xfrm>
          </p:contentPart>
        </mc:Choice>
        <mc:Fallback xmlns="">
          <p:pic>
            <p:nvPicPr>
              <p:cNvPr id="2" name="잉크 1">
                <a:extLst>
                  <a:ext uri="{FF2B5EF4-FFF2-40B4-BE49-F238E27FC236}">
                    <a16:creationId xmlns:a16="http://schemas.microsoft.com/office/drawing/2014/main" id="{EDD372E8-B5B5-46CC-8899-1C4E448FC5E5}"/>
                  </a:ext>
                </a:extLst>
              </p:cNvPr>
              <p:cNvPicPr/>
              <p:nvPr/>
            </p:nvPicPr>
            <p:blipFill>
              <a:blip r:embed="rId4"/>
              <a:stretch>
                <a:fillRect/>
              </a:stretch>
            </p:blipFill>
            <p:spPr>
              <a:xfrm>
                <a:off x="1002781" y="1936488"/>
                <a:ext cx="4428720" cy="28598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 name="잉크 2">
                <a:extLst>
                  <a:ext uri="{FF2B5EF4-FFF2-40B4-BE49-F238E27FC236}">
                    <a16:creationId xmlns:a16="http://schemas.microsoft.com/office/drawing/2014/main" id="{8716197C-8EF5-41B3-B238-8B4A2252E483}"/>
                  </a:ext>
                </a:extLst>
              </p14:cNvPr>
              <p14:cNvContentPartPr/>
              <p14:nvPr/>
            </p14:nvContentPartPr>
            <p14:xfrm>
              <a:off x="1155781" y="2471448"/>
              <a:ext cx="3029760" cy="1257840"/>
            </p14:xfrm>
          </p:contentPart>
        </mc:Choice>
        <mc:Fallback xmlns="">
          <p:pic>
            <p:nvPicPr>
              <p:cNvPr id="3" name="잉크 2">
                <a:extLst>
                  <a:ext uri="{FF2B5EF4-FFF2-40B4-BE49-F238E27FC236}">
                    <a16:creationId xmlns:a16="http://schemas.microsoft.com/office/drawing/2014/main" id="{8716197C-8EF5-41B3-B238-8B4A2252E483}"/>
                  </a:ext>
                </a:extLst>
              </p:cNvPr>
              <p:cNvPicPr/>
              <p:nvPr/>
            </p:nvPicPr>
            <p:blipFill>
              <a:blip r:embed="rId6"/>
              <a:stretch>
                <a:fillRect/>
              </a:stretch>
            </p:blipFill>
            <p:spPr>
              <a:xfrm>
                <a:off x="1147141" y="2462808"/>
                <a:ext cx="3047400" cy="12754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25" name="잉크 24">
                <a:extLst>
                  <a:ext uri="{FF2B5EF4-FFF2-40B4-BE49-F238E27FC236}">
                    <a16:creationId xmlns:a16="http://schemas.microsoft.com/office/drawing/2014/main" id="{AB9BCAF9-9314-4E1C-A14B-B536B0A2303E}"/>
                  </a:ext>
                </a:extLst>
              </p14:cNvPr>
              <p14:cNvContentPartPr/>
              <p14:nvPr/>
            </p14:nvContentPartPr>
            <p14:xfrm>
              <a:off x="4168261" y="2464968"/>
              <a:ext cx="923040" cy="360"/>
            </p14:xfrm>
          </p:contentPart>
        </mc:Choice>
        <mc:Fallback xmlns="">
          <p:pic>
            <p:nvPicPr>
              <p:cNvPr id="25" name="잉크 24">
                <a:extLst>
                  <a:ext uri="{FF2B5EF4-FFF2-40B4-BE49-F238E27FC236}">
                    <a16:creationId xmlns:a16="http://schemas.microsoft.com/office/drawing/2014/main" id="{AB9BCAF9-9314-4E1C-A14B-B536B0A2303E}"/>
                  </a:ext>
                </a:extLst>
              </p:cNvPr>
              <p:cNvPicPr/>
              <p:nvPr/>
            </p:nvPicPr>
            <p:blipFill>
              <a:blip r:embed="rId8"/>
              <a:stretch>
                <a:fillRect/>
              </a:stretch>
            </p:blipFill>
            <p:spPr>
              <a:xfrm>
                <a:off x="4159261" y="2456328"/>
                <a:ext cx="940680" cy="18000"/>
              </a:xfrm>
              <a:prstGeom prst="rect">
                <a:avLst/>
              </a:prstGeom>
            </p:spPr>
          </p:pic>
        </mc:Fallback>
      </mc:AlternateContent>
      <p:grpSp>
        <p:nvGrpSpPr>
          <p:cNvPr id="120" name="그룹 119">
            <a:extLst>
              <a:ext uri="{FF2B5EF4-FFF2-40B4-BE49-F238E27FC236}">
                <a16:creationId xmlns:a16="http://schemas.microsoft.com/office/drawing/2014/main" id="{18B7B121-A193-473B-BEAB-BE166C0416E4}"/>
              </a:ext>
            </a:extLst>
          </p:cNvPr>
          <p:cNvGrpSpPr/>
          <p:nvPr/>
        </p:nvGrpSpPr>
        <p:grpSpPr>
          <a:xfrm>
            <a:off x="1048861" y="1703568"/>
            <a:ext cx="4025520" cy="563760"/>
            <a:chOff x="1048861" y="1703568"/>
            <a:chExt cx="4025520" cy="563760"/>
          </a:xfrm>
        </p:grpSpPr>
        <mc:AlternateContent xmlns:mc="http://schemas.openxmlformats.org/markup-compatibility/2006" xmlns:p14="http://schemas.microsoft.com/office/powerpoint/2010/main">
          <mc:Choice Requires="p14">
            <p:contentPart p14:bwMode="auto" r:id="rId9">
              <p14:nvContentPartPr>
                <p14:cNvPr id="28" name="잉크 27">
                  <a:extLst>
                    <a:ext uri="{FF2B5EF4-FFF2-40B4-BE49-F238E27FC236}">
                      <a16:creationId xmlns:a16="http://schemas.microsoft.com/office/drawing/2014/main" id="{F8626905-7ABB-4C83-A0E0-F4354BFE5CD2}"/>
                    </a:ext>
                  </a:extLst>
                </p14:cNvPr>
                <p14:cNvContentPartPr/>
                <p14:nvPr/>
              </p14:nvContentPartPr>
              <p14:xfrm>
                <a:off x="2931301" y="2166888"/>
                <a:ext cx="2129400" cy="30240"/>
              </p14:xfrm>
            </p:contentPart>
          </mc:Choice>
          <mc:Fallback xmlns="">
            <p:pic>
              <p:nvPicPr>
                <p:cNvPr id="28" name="잉크 27">
                  <a:extLst>
                    <a:ext uri="{FF2B5EF4-FFF2-40B4-BE49-F238E27FC236}">
                      <a16:creationId xmlns:a16="http://schemas.microsoft.com/office/drawing/2014/main" id="{F8626905-7ABB-4C83-A0E0-F4354BFE5CD2}"/>
                    </a:ext>
                  </a:extLst>
                </p:cNvPr>
                <p:cNvPicPr/>
                <p:nvPr/>
              </p:nvPicPr>
              <p:blipFill>
                <a:blip r:embed="rId10"/>
                <a:stretch>
                  <a:fillRect/>
                </a:stretch>
              </p:blipFill>
              <p:spPr>
                <a:xfrm>
                  <a:off x="2922661" y="2157888"/>
                  <a:ext cx="2147040" cy="478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9" name="잉크 28">
                  <a:extLst>
                    <a:ext uri="{FF2B5EF4-FFF2-40B4-BE49-F238E27FC236}">
                      <a16:creationId xmlns:a16="http://schemas.microsoft.com/office/drawing/2014/main" id="{4F681D6A-6D97-44A5-A3E4-9BE655A59256}"/>
                    </a:ext>
                  </a:extLst>
                </p14:cNvPr>
                <p14:cNvContentPartPr/>
                <p14:nvPr/>
              </p14:nvContentPartPr>
              <p14:xfrm>
                <a:off x="5074021" y="2151408"/>
                <a:ext cx="360" cy="115920"/>
              </p14:xfrm>
            </p:contentPart>
          </mc:Choice>
          <mc:Fallback xmlns="">
            <p:pic>
              <p:nvPicPr>
                <p:cNvPr id="29" name="잉크 28">
                  <a:extLst>
                    <a:ext uri="{FF2B5EF4-FFF2-40B4-BE49-F238E27FC236}">
                      <a16:creationId xmlns:a16="http://schemas.microsoft.com/office/drawing/2014/main" id="{4F681D6A-6D97-44A5-A3E4-9BE655A59256}"/>
                    </a:ext>
                  </a:extLst>
                </p:cNvPr>
                <p:cNvPicPr/>
                <p:nvPr/>
              </p:nvPicPr>
              <p:blipFill>
                <a:blip r:embed="rId12"/>
                <a:stretch>
                  <a:fillRect/>
                </a:stretch>
              </p:blipFill>
              <p:spPr>
                <a:xfrm>
                  <a:off x="5065381" y="2142408"/>
                  <a:ext cx="1800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2" name="잉크 21">
                  <a:extLst>
                    <a:ext uri="{FF2B5EF4-FFF2-40B4-BE49-F238E27FC236}">
                      <a16:creationId xmlns:a16="http://schemas.microsoft.com/office/drawing/2014/main" id="{A6F4728C-2846-4F85-908A-4ECAF05569DD}"/>
                    </a:ext>
                  </a:extLst>
                </p14:cNvPr>
                <p14:cNvContentPartPr/>
                <p14:nvPr/>
              </p14:nvContentPartPr>
              <p14:xfrm>
                <a:off x="1048861" y="2142408"/>
                <a:ext cx="1863720" cy="36720"/>
              </p14:xfrm>
            </p:contentPart>
          </mc:Choice>
          <mc:Fallback xmlns="">
            <p:pic>
              <p:nvPicPr>
                <p:cNvPr id="22" name="잉크 21">
                  <a:extLst>
                    <a:ext uri="{FF2B5EF4-FFF2-40B4-BE49-F238E27FC236}">
                      <a16:creationId xmlns:a16="http://schemas.microsoft.com/office/drawing/2014/main" id="{A6F4728C-2846-4F85-908A-4ECAF05569DD}"/>
                    </a:ext>
                  </a:extLst>
                </p:cNvPr>
                <p:cNvPicPr/>
                <p:nvPr/>
              </p:nvPicPr>
              <p:blipFill>
                <a:blip r:embed="rId14"/>
                <a:stretch>
                  <a:fillRect/>
                </a:stretch>
              </p:blipFill>
              <p:spPr>
                <a:xfrm>
                  <a:off x="1040221" y="2133768"/>
                  <a:ext cx="1881360" cy="543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3" name="잉크 22">
                  <a:extLst>
                    <a:ext uri="{FF2B5EF4-FFF2-40B4-BE49-F238E27FC236}">
                      <a16:creationId xmlns:a16="http://schemas.microsoft.com/office/drawing/2014/main" id="{5E02C218-9C8C-47AB-BBB7-B689B13C399C}"/>
                    </a:ext>
                  </a:extLst>
                </p14:cNvPr>
                <p14:cNvContentPartPr/>
                <p14:nvPr/>
              </p14:nvContentPartPr>
              <p14:xfrm>
                <a:off x="2913301" y="2097768"/>
                <a:ext cx="360" cy="169560"/>
              </p14:xfrm>
            </p:contentPart>
          </mc:Choice>
          <mc:Fallback xmlns="">
            <p:pic>
              <p:nvPicPr>
                <p:cNvPr id="23" name="잉크 22">
                  <a:extLst>
                    <a:ext uri="{FF2B5EF4-FFF2-40B4-BE49-F238E27FC236}">
                      <a16:creationId xmlns:a16="http://schemas.microsoft.com/office/drawing/2014/main" id="{5E02C218-9C8C-47AB-BBB7-B689B13C399C}"/>
                    </a:ext>
                  </a:extLst>
                </p:cNvPr>
                <p:cNvPicPr/>
                <p:nvPr/>
              </p:nvPicPr>
              <p:blipFill>
                <a:blip r:embed="rId16"/>
                <a:stretch>
                  <a:fillRect/>
                </a:stretch>
              </p:blipFill>
              <p:spPr>
                <a:xfrm>
                  <a:off x="2904301" y="2089128"/>
                  <a:ext cx="18000" cy="1872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31" name="잉크 30">
                  <a:extLst>
                    <a:ext uri="{FF2B5EF4-FFF2-40B4-BE49-F238E27FC236}">
                      <a16:creationId xmlns:a16="http://schemas.microsoft.com/office/drawing/2014/main" id="{D235E8C1-AE91-47AD-B506-8B84530D2B9C}"/>
                    </a:ext>
                  </a:extLst>
                </p14:cNvPr>
                <p14:cNvContentPartPr/>
                <p14:nvPr/>
              </p14:nvContentPartPr>
              <p14:xfrm>
                <a:off x="1407421" y="1712208"/>
                <a:ext cx="99720" cy="216000"/>
              </p14:xfrm>
            </p:contentPart>
          </mc:Choice>
          <mc:Fallback xmlns="">
            <p:pic>
              <p:nvPicPr>
                <p:cNvPr id="31" name="잉크 30">
                  <a:extLst>
                    <a:ext uri="{FF2B5EF4-FFF2-40B4-BE49-F238E27FC236}">
                      <a16:creationId xmlns:a16="http://schemas.microsoft.com/office/drawing/2014/main" id="{D235E8C1-AE91-47AD-B506-8B84530D2B9C}"/>
                    </a:ext>
                  </a:extLst>
                </p:cNvPr>
                <p:cNvPicPr/>
                <p:nvPr/>
              </p:nvPicPr>
              <p:blipFill>
                <a:blip r:embed="rId18"/>
                <a:stretch>
                  <a:fillRect/>
                </a:stretch>
              </p:blipFill>
              <p:spPr>
                <a:xfrm>
                  <a:off x="1398421" y="1703568"/>
                  <a:ext cx="117360" cy="23364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96" name="잉크 95">
                  <a:extLst>
                    <a:ext uri="{FF2B5EF4-FFF2-40B4-BE49-F238E27FC236}">
                      <a16:creationId xmlns:a16="http://schemas.microsoft.com/office/drawing/2014/main" id="{38DCFE13-013A-44BA-8EA8-3C587ECD3BFC}"/>
                    </a:ext>
                  </a:extLst>
                </p14:cNvPr>
                <p14:cNvContentPartPr/>
                <p14:nvPr/>
              </p14:nvContentPartPr>
              <p14:xfrm>
                <a:off x="1577341" y="1873488"/>
                <a:ext cx="360" cy="61200"/>
              </p14:xfrm>
            </p:contentPart>
          </mc:Choice>
          <mc:Fallback xmlns="">
            <p:pic>
              <p:nvPicPr>
                <p:cNvPr id="96" name="잉크 95">
                  <a:extLst>
                    <a:ext uri="{FF2B5EF4-FFF2-40B4-BE49-F238E27FC236}">
                      <a16:creationId xmlns:a16="http://schemas.microsoft.com/office/drawing/2014/main" id="{38DCFE13-013A-44BA-8EA8-3C587ECD3BFC}"/>
                    </a:ext>
                  </a:extLst>
                </p:cNvPr>
                <p:cNvPicPr/>
                <p:nvPr/>
              </p:nvPicPr>
              <p:blipFill>
                <a:blip r:embed="rId20"/>
                <a:stretch>
                  <a:fillRect/>
                </a:stretch>
              </p:blipFill>
              <p:spPr>
                <a:xfrm>
                  <a:off x="1568701" y="1864848"/>
                  <a:ext cx="18000" cy="788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97" name="잉크 96">
                  <a:extLst>
                    <a:ext uri="{FF2B5EF4-FFF2-40B4-BE49-F238E27FC236}">
                      <a16:creationId xmlns:a16="http://schemas.microsoft.com/office/drawing/2014/main" id="{7EBD6EEB-5A36-4D84-B424-9257C774EF93}"/>
                    </a:ext>
                  </a:extLst>
                </p14:cNvPr>
                <p14:cNvContentPartPr/>
                <p14:nvPr/>
              </p14:nvContentPartPr>
              <p14:xfrm>
                <a:off x="1595701" y="1792848"/>
                <a:ext cx="360" cy="360"/>
              </p14:xfrm>
            </p:contentPart>
          </mc:Choice>
          <mc:Fallback xmlns="">
            <p:pic>
              <p:nvPicPr>
                <p:cNvPr id="97" name="잉크 96">
                  <a:extLst>
                    <a:ext uri="{FF2B5EF4-FFF2-40B4-BE49-F238E27FC236}">
                      <a16:creationId xmlns:a16="http://schemas.microsoft.com/office/drawing/2014/main" id="{7EBD6EEB-5A36-4D84-B424-9257C774EF93}"/>
                    </a:ext>
                  </a:extLst>
                </p:cNvPr>
                <p:cNvPicPr/>
                <p:nvPr/>
              </p:nvPicPr>
              <p:blipFill>
                <a:blip r:embed="rId22"/>
                <a:stretch>
                  <a:fillRect/>
                </a:stretch>
              </p:blipFill>
              <p:spPr>
                <a:xfrm>
                  <a:off x="1587061" y="1784208"/>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98" name="잉크 97">
                  <a:extLst>
                    <a:ext uri="{FF2B5EF4-FFF2-40B4-BE49-F238E27FC236}">
                      <a16:creationId xmlns:a16="http://schemas.microsoft.com/office/drawing/2014/main" id="{F7718BE5-A205-4432-98E3-EA2354FDAE8F}"/>
                    </a:ext>
                  </a:extLst>
                </p14:cNvPr>
                <p14:cNvContentPartPr/>
                <p14:nvPr/>
              </p14:nvContentPartPr>
              <p14:xfrm>
                <a:off x="1637821" y="1855128"/>
                <a:ext cx="112680" cy="190080"/>
              </p14:xfrm>
            </p:contentPart>
          </mc:Choice>
          <mc:Fallback xmlns="">
            <p:pic>
              <p:nvPicPr>
                <p:cNvPr id="98" name="잉크 97">
                  <a:extLst>
                    <a:ext uri="{FF2B5EF4-FFF2-40B4-BE49-F238E27FC236}">
                      <a16:creationId xmlns:a16="http://schemas.microsoft.com/office/drawing/2014/main" id="{F7718BE5-A205-4432-98E3-EA2354FDAE8F}"/>
                    </a:ext>
                  </a:extLst>
                </p:cNvPr>
                <p:cNvPicPr/>
                <p:nvPr/>
              </p:nvPicPr>
              <p:blipFill>
                <a:blip r:embed="rId24"/>
                <a:stretch>
                  <a:fillRect/>
                </a:stretch>
              </p:blipFill>
              <p:spPr>
                <a:xfrm>
                  <a:off x="1629181" y="1846488"/>
                  <a:ext cx="130320" cy="20772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99" name="잉크 98">
                  <a:extLst>
                    <a:ext uri="{FF2B5EF4-FFF2-40B4-BE49-F238E27FC236}">
                      <a16:creationId xmlns:a16="http://schemas.microsoft.com/office/drawing/2014/main" id="{FF7A6566-B144-4341-98C7-4690AF424FBB}"/>
                    </a:ext>
                  </a:extLst>
                </p14:cNvPr>
                <p14:cNvContentPartPr/>
                <p14:nvPr/>
              </p14:nvContentPartPr>
              <p14:xfrm>
                <a:off x="1828981" y="1729848"/>
                <a:ext cx="54360" cy="250200"/>
              </p14:xfrm>
            </p:contentPart>
          </mc:Choice>
          <mc:Fallback xmlns="">
            <p:pic>
              <p:nvPicPr>
                <p:cNvPr id="99" name="잉크 98">
                  <a:extLst>
                    <a:ext uri="{FF2B5EF4-FFF2-40B4-BE49-F238E27FC236}">
                      <a16:creationId xmlns:a16="http://schemas.microsoft.com/office/drawing/2014/main" id="{FF7A6566-B144-4341-98C7-4690AF424FBB}"/>
                    </a:ext>
                  </a:extLst>
                </p:cNvPr>
                <p:cNvPicPr/>
                <p:nvPr/>
              </p:nvPicPr>
              <p:blipFill>
                <a:blip r:embed="rId26"/>
                <a:stretch>
                  <a:fillRect/>
                </a:stretch>
              </p:blipFill>
              <p:spPr>
                <a:xfrm>
                  <a:off x="1819981" y="1721208"/>
                  <a:ext cx="72000" cy="26784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00" name="잉크 99">
                  <a:extLst>
                    <a:ext uri="{FF2B5EF4-FFF2-40B4-BE49-F238E27FC236}">
                      <a16:creationId xmlns:a16="http://schemas.microsoft.com/office/drawing/2014/main" id="{077DB2AA-B7CD-4705-ABF6-19CE78B95CED}"/>
                    </a:ext>
                  </a:extLst>
                </p14:cNvPr>
                <p14:cNvContentPartPr/>
                <p14:nvPr/>
              </p14:nvContentPartPr>
              <p14:xfrm>
                <a:off x="1963261" y="1891128"/>
                <a:ext cx="88920" cy="360"/>
              </p14:xfrm>
            </p:contentPart>
          </mc:Choice>
          <mc:Fallback xmlns="">
            <p:pic>
              <p:nvPicPr>
                <p:cNvPr id="100" name="잉크 99">
                  <a:extLst>
                    <a:ext uri="{FF2B5EF4-FFF2-40B4-BE49-F238E27FC236}">
                      <a16:creationId xmlns:a16="http://schemas.microsoft.com/office/drawing/2014/main" id="{077DB2AA-B7CD-4705-ABF6-19CE78B95CED}"/>
                    </a:ext>
                  </a:extLst>
                </p:cNvPr>
                <p:cNvPicPr/>
                <p:nvPr/>
              </p:nvPicPr>
              <p:blipFill>
                <a:blip r:embed="rId28"/>
                <a:stretch>
                  <a:fillRect/>
                </a:stretch>
              </p:blipFill>
              <p:spPr>
                <a:xfrm>
                  <a:off x="1954261" y="1882488"/>
                  <a:ext cx="10656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101" name="잉크 100">
                  <a:extLst>
                    <a:ext uri="{FF2B5EF4-FFF2-40B4-BE49-F238E27FC236}">
                      <a16:creationId xmlns:a16="http://schemas.microsoft.com/office/drawing/2014/main" id="{A7B6690E-728F-4EC6-B2A7-7994D0E20CAB}"/>
                    </a:ext>
                  </a:extLst>
                </p14:cNvPr>
                <p14:cNvContentPartPr/>
                <p14:nvPr/>
              </p14:nvContentPartPr>
              <p14:xfrm>
                <a:off x="2115181" y="1756848"/>
                <a:ext cx="144720" cy="226080"/>
              </p14:xfrm>
            </p:contentPart>
          </mc:Choice>
          <mc:Fallback xmlns="">
            <p:pic>
              <p:nvPicPr>
                <p:cNvPr id="101" name="잉크 100">
                  <a:extLst>
                    <a:ext uri="{FF2B5EF4-FFF2-40B4-BE49-F238E27FC236}">
                      <a16:creationId xmlns:a16="http://schemas.microsoft.com/office/drawing/2014/main" id="{A7B6690E-728F-4EC6-B2A7-7994D0E20CAB}"/>
                    </a:ext>
                  </a:extLst>
                </p:cNvPr>
                <p:cNvPicPr/>
                <p:nvPr/>
              </p:nvPicPr>
              <p:blipFill>
                <a:blip r:embed="rId30"/>
                <a:stretch>
                  <a:fillRect/>
                </a:stretch>
              </p:blipFill>
              <p:spPr>
                <a:xfrm>
                  <a:off x="2106181" y="1748208"/>
                  <a:ext cx="162360" cy="2437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102" name="잉크 101">
                  <a:extLst>
                    <a:ext uri="{FF2B5EF4-FFF2-40B4-BE49-F238E27FC236}">
                      <a16:creationId xmlns:a16="http://schemas.microsoft.com/office/drawing/2014/main" id="{57F20C27-EE8C-441F-A726-FD837F559715}"/>
                    </a:ext>
                  </a:extLst>
                </p14:cNvPr>
                <p14:cNvContentPartPr/>
                <p14:nvPr/>
              </p14:nvContentPartPr>
              <p14:xfrm>
                <a:off x="2321461" y="1900488"/>
                <a:ext cx="102600" cy="63720"/>
              </p14:xfrm>
            </p:contentPart>
          </mc:Choice>
          <mc:Fallback xmlns="">
            <p:pic>
              <p:nvPicPr>
                <p:cNvPr id="102" name="잉크 101">
                  <a:extLst>
                    <a:ext uri="{FF2B5EF4-FFF2-40B4-BE49-F238E27FC236}">
                      <a16:creationId xmlns:a16="http://schemas.microsoft.com/office/drawing/2014/main" id="{57F20C27-EE8C-441F-A726-FD837F559715}"/>
                    </a:ext>
                  </a:extLst>
                </p:cNvPr>
                <p:cNvPicPr/>
                <p:nvPr/>
              </p:nvPicPr>
              <p:blipFill>
                <a:blip r:embed="rId32"/>
                <a:stretch>
                  <a:fillRect/>
                </a:stretch>
              </p:blipFill>
              <p:spPr>
                <a:xfrm>
                  <a:off x="2312461" y="1891848"/>
                  <a:ext cx="120240" cy="8136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103" name="잉크 102">
                  <a:extLst>
                    <a:ext uri="{FF2B5EF4-FFF2-40B4-BE49-F238E27FC236}">
                      <a16:creationId xmlns:a16="http://schemas.microsoft.com/office/drawing/2014/main" id="{E9898C51-36B4-4CAF-BCE6-36ED502157B0}"/>
                    </a:ext>
                  </a:extLst>
                </p14:cNvPr>
                <p14:cNvContentPartPr/>
                <p14:nvPr/>
              </p14:nvContentPartPr>
              <p14:xfrm>
                <a:off x="2446741" y="1918128"/>
                <a:ext cx="99360" cy="82080"/>
              </p14:xfrm>
            </p:contentPart>
          </mc:Choice>
          <mc:Fallback xmlns="">
            <p:pic>
              <p:nvPicPr>
                <p:cNvPr id="103" name="잉크 102">
                  <a:extLst>
                    <a:ext uri="{FF2B5EF4-FFF2-40B4-BE49-F238E27FC236}">
                      <a16:creationId xmlns:a16="http://schemas.microsoft.com/office/drawing/2014/main" id="{E9898C51-36B4-4CAF-BCE6-36ED502157B0}"/>
                    </a:ext>
                  </a:extLst>
                </p:cNvPr>
                <p:cNvPicPr/>
                <p:nvPr/>
              </p:nvPicPr>
              <p:blipFill>
                <a:blip r:embed="rId34"/>
                <a:stretch>
                  <a:fillRect/>
                </a:stretch>
              </p:blipFill>
              <p:spPr>
                <a:xfrm>
                  <a:off x="2437741" y="1909128"/>
                  <a:ext cx="117000" cy="9972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104" name="잉크 103">
                  <a:extLst>
                    <a:ext uri="{FF2B5EF4-FFF2-40B4-BE49-F238E27FC236}">
                      <a16:creationId xmlns:a16="http://schemas.microsoft.com/office/drawing/2014/main" id="{2B7DB2B2-0ED3-4618-A905-48B1EA68D0A4}"/>
                    </a:ext>
                  </a:extLst>
                </p14:cNvPr>
                <p14:cNvContentPartPr/>
                <p14:nvPr/>
              </p14:nvContentPartPr>
              <p14:xfrm>
                <a:off x="2599021" y="1891128"/>
                <a:ext cx="27720" cy="196920"/>
              </p14:xfrm>
            </p:contentPart>
          </mc:Choice>
          <mc:Fallback xmlns="">
            <p:pic>
              <p:nvPicPr>
                <p:cNvPr id="104" name="잉크 103">
                  <a:extLst>
                    <a:ext uri="{FF2B5EF4-FFF2-40B4-BE49-F238E27FC236}">
                      <a16:creationId xmlns:a16="http://schemas.microsoft.com/office/drawing/2014/main" id="{2B7DB2B2-0ED3-4618-A905-48B1EA68D0A4}"/>
                    </a:ext>
                  </a:extLst>
                </p:cNvPr>
                <p:cNvPicPr/>
                <p:nvPr/>
              </p:nvPicPr>
              <p:blipFill>
                <a:blip r:embed="rId36"/>
                <a:stretch>
                  <a:fillRect/>
                </a:stretch>
              </p:blipFill>
              <p:spPr>
                <a:xfrm>
                  <a:off x="2590381" y="1882488"/>
                  <a:ext cx="45360" cy="21456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108" name="잉크 107">
                  <a:extLst>
                    <a:ext uri="{FF2B5EF4-FFF2-40B4-BE49-F238E27FC236}">
                      <a16:creationId xmlns:a16="http://schemas.microsoft.com/office/drawing/2014/main" id="{86FE09B0-F1EC-4A64-BBE5-6F82EF2E03C6}"/>
                    </a:ext>
                  </a:extLst>
                </p14:cNvPr>
                <p14:cNvContentPartPr/>
                <p14:nvPr/>
              </p14:nvContentPartPr>
              <p14:xfrm>
                <a:off x="2626381" y="1891488"/>
                <a:ext cx="83520" cy="92520"/>
              </p14:xfrm>
            </p:contentPart>
          </mc:Choice>
          <mc:Fallback xmlns="">
            <p:pic>
              <p:nvPicPr>
                <p:cNvPr id="108" name="잉크 107">
                  <a:extLst>
                    <a:ext uri="{FF2B5EF4-FFF2-40B4-BE49-F238E27FC236}">
                      <a16:creationId xmlns:a16="http://schemas.microsoft.com/office/drawing/2014/main" id="{86FE09B0-F1EC-4A64-BBE5-6F82EF2E03C6}"/>
                    </a:ext>
                  </a:extLst>
                </p:cNvPr>
                <p:cNvPicPr/>
                <p:nvPr/>
              </p:nvPicPr>
              <p:blipFill>
                <a:blip r:embed="rId38"/>
                <a:stretch>
                  <a:fillRect/>
                </a:stretch>
              </p:blipFill>
              <p:spPr>
                <a:xfrm>
                  <a:off x="2617741" y="1882488"/>
                  <a:ext cx="101160" cy="11016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110" name="잉크 109">
                  <a:extLst>
                    <a:ext uri="{FF2B5EF4-FFF2-40B4-BE49-F238E27FC236}">
                      <a16:creationId xmlns:a16="http://schemas.microsoft.com/office/drawing/2014/main" id="{ACB4CB22-EEBC-4616-82C9-BF16D63CAF45}"/>
                    </a:ext>
                  </a:extLst>
                </p14:cNvPr>
                <p14:cNvContentPartPr/>
                <p14:nvPr/>
              </p14:nvContentPartPr>
              <p14:xfrm>
                <a:off x="3433501" y="1703568"/>
                <a:ext cx="360" cy="258840"/>
              </p14:xfrm>
            </p:contentPart>
          </mc:Choice>
          <mc:Fallback xmlns="">
            <p:pic>
              <p:nvPicPr>
                <p:cNvPr id="110" name="잉크 109">
                  <a:extLst>
                    <a:ext uri="{FF2B5EF4-FFF2-40B4-BE49-F238E27FC236}">
                      <a16:creationId xmlns:a16="http://schemas.microsoft.com/office/drawing/2014/main" id="{ACB4CB22-EEBC-4616-82C9-BF16D63CAF45}"/>
                    </a:ext>
                  </a:extLst>
                </p:cNvPr>
                <p:cNvPicPr/>
                <p:nvPr/>
              </p:nvPicPr>
              <p:blipFill>
                <a:blip r:embed="rId40"/>
                <a:stretch>
                  <a:fillRect/>
                </a:stretch>
              </p:blipFill>
              <p:spPr>
                <a:xfrm>
                  <a:off x="3424861" y="1694568"/>
                  <a:ext cx="18000" cy="27648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111" name="잉크 110">
                  <a:extLst>
                    <a:ext uri="{FF2B5EF4-FFF2-40B4-BE49-F238E27FC236}">
                      <a16:creationId xmlns:a16="http://schemas.microsoft.com/office/drawing/2014/main" id="{2AEF20C4-26CF-4945-8E07-03EF76188D5D}"/>
                    </a:ext>
                  </a:extLst>
                </p14:cNvPr>
                <p14:cNvContentPartPr/>
                <p14:nvPr/>
              </p14:nvContentPartPr>
              <p14:xfrm>
                <a:off x="3512701" y="1859808"/>
                <a:ext cx="66240" cy="96480"/>
              </p14:xfrm>
            </p:contentPart>
          </mc:Choice>
          <mc:Fallback xmlns="">
            <p:pic>
              <p:nvPicPr>
                <p:cNvPr id="111" name="잉크 110">
                  <a:extLst>
                    <a:ext uri="{FF2B5EF4-FFF2-40B4-BE49-F238E27FC236}">
                      <a16:creationId xmlns:a16="http://schemas.microsoft.com/office/drawing/2014/main" id="{2AEF20C4-26CF-4945-8E07-03EF76188D5D}"/>
                    </a:ext>
                  </a:extLst>
                </p:cNvPr>
                <p:cNvPicPr/>
                <p:nvPr/>
              </p:nvPicPr>
              <p:blipFill>
                <a:blip r:embed="rId42"/>
                <a:stretch>
                  <a:fillRect/>
                </a:stretch>
              </p:blipFill>
              <p:spPr>
                <a:xfrm>
                  <a:off x="3503701" y="1850808"/>
                  <a:ext cx="83880" cy="11412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113" name="잉크 112">
                  <a:extLst>
                    <a:ext uri="{FF2B5EF4-FFF2-40B4-BE49-F238E27FC236}">
                      <a16:creationId xmlns:a16="http://schemas.microsoft.com/office/drawing/2014/main" id="{3BC2F8BB-22EA-453C-9977-2D0C1033BEF9}"/>
                    </a:ext>
                  </a:extLst>
                </p14:cNvPr>
                <p14:cNvContentPartPr/>
                <p14:nvPr/>
              </p14:nvContentPartPr>
              <p14:xfrm>
                <a:off x="3612421" y="1864848"/>
                <a:ext cx="189360" cy="123840"/>
              </p14:xfrm>
            </p:contentPart>
          </mc:Choice>
          <mc:Fallback xmlns="">
            <p:pic>
              <p:nvPicPr>
                <p:cNvPr id="113" name="잉크 112">
                  <a:extLst>
                    <a:ext uri="{FF2B5EF4-FFF2-40B4-BE49-F238E27FC236}">
                      <a16:creationId xmlns:a16="http://schemas.microsoft.com/office/drawing/2014/main" id="{3BC2F8BB-22EA-453C-9977-2D0C1033BEF9}"/>
                    </a:ext>
                  </a:extLst>
                </p:cNvPr>
                <p:cNvPicPr/>
                <p:nvPr/>
              </p:nvPicPr>
              <p:blipFill>
                <a:blip r:embed="rId44"/>
                <a:stretch>
                  <a:fillRect/>
                </a:stretch>
              </p:blipFill>
              <p:spPr>
                <a:xfrm>
                  <a:off x="3603781" y="1855848"/>
                  <a:ext cx="20700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114" name="잉크 113">
                  <a:extLst>
                    <a:ext uri="{FF2B5EF4-FFF2-40B4-BE49-F238E27FC236}">
                      <a16:creationId xmlns:a16="http://schemas.microsoft.com/office/drawing/2014/main" id="{E759A133-8052-4B47-B431-69FE2ABD88F5}"/>
                    </a:ext>
                  </a:extLst>
                </p14:cNvPr>
                <p14:cNvContentPartPr/>
                <p14:nvPr/>
              </p14:nvContentPartPr>
              <p14:xfrm>
                <a:off x="3917341" y="1909488"/>
                <a:ext cx="70560" cy="360"/>
              </p14:xfrm>
            </p:contentPart>
          </mc:Choice>
          <mc:Fallback xmlns="">
            <p:pic>
              <p:nvPicPr>
                <p:cNvPr id="114" name="잉크 113">
                  <a:extLst>
                    <a:ext uri="{FF2B5EF4-FFF2-40B4-BE49-F238E27FC236}">
                      <a16:creationId xmlns:a16="http://schemas.microsoft.com/office/drawing/2014/main" id="{E759A133-8052-4B47-B431-69FE2ABD88F5}"/>
                    </a:ext>
                  </a:extLst>
                </p:cNvPr>
                <p:cNvPicPr/>
                <p:nvPr/>
              </p:nvPicPr>
              <p:blipFill>
                <a:blip r:embed="rId46"/>
                <a:stretch>
                  <a:fillRect/>
                </a:stretch>
              </p:blipFill>
              <p:spPr>
                <a:xfrm>
                  <a:off x="3908701" y="1900488"/>
                  <a:ext cx="882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115" name="잉크 114">
                  <a:extLst>
                    <a:ext uri="{FF2B5EF4-FFF2-40B4-BE49-F238E27FC236}">
                      <a16:creationId xmlns:a16="http://schemas.microsoft.com/office/drawing/2014/main" id="{24EEA97C-0135-41C6-B511-FDD4DEC39E02}"/>
                    </a:ext>
                  </a:extLst>
                </p14:cNvPr>
                <p14:cNvContentPartPr/>
                <p14:nvPr/>
              </p14:nvContentPartPr>
              <p14:xfrm>
                <a:off x="4022821" y="1774488"/>
                <a:ext cx="121680" cy="243720"/>
              </p14:xfrm>
            </p:contentPart>
          </mc:Choice>
          <mc:Fallback xmlns="">
            <p:pic>
              <p:nvPicPr>
                <p:cNvPr id="115" name="잉크 114">
                  <a:extLst>
                    <a:ext uri="{FF2B5EF4-FFF2-40B4-BE49-F238E27FC236}">
                      <a16:creationId xmlns:a16="http://schemas.microsoft.com/office/drawing/2014/main" id="{24EEA97C-0135-41C6-B511-FDD4DEC39E02}"/>
                    </a:ext>
                  </a:extLst>
                </p:cNvPr>
                <p:cNvPicPr/>
                <p:nvPr/>
              </p:nvPicPr>
              <p:blipFill>
                <a:blip r:embed="rId48"/>
                <a:stretch>
                  <a:fillRect/>
                </a:stretch>
              </p:blipFill>
              <p:spPr>
                <a:xfrm>
                  <a:off x="4013821" y="1765848"/>
                  <a:ext cx="139320" cy="26136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116" name="잉크 115">
                  <a:extLst>
                    <a:ext uri="{FF2B5EF4-FFF2-40B4-BE49-F238E27FC236}">
                      <a16:creationId xmlns:a16="http://schemas.microsoft.com/office/drawing/2014/main" id="{AE69E024-4B61-4923-AF73-1CC9D97529D3}"/>
                    </a:ext>
                  </a:extLst>
                </p14:cNvPr>
                <p14:cNvContentPartPr/>
                <p14:nvPr/>
              </p14:nvContentPartPr>
              <p14:xfrm>
                <a:off x="4221541" y="1909488"/>
                <a:ext cx="122040" cy="99720"/>
              </p14:xfrm>
            </p:contentPart>
          </mc:Choice>
          <mc:Fallback xmlns="">
            <p:pic>
              <p:nvPicPr>
                <p:cNvPr id="116" name="잉크 115">
                  <a:extLst>
                    <a:ext uri="{FF2B5EF4-FFF2-40B4-BE49-F238E27FC236}">
                      <a16:creationId xmlns:a16="http://schemas.microsoft.com/office/drawing/2014/main" id="{AE69E024-4B61-4923-AF73-1CC9D97529D3}"/>
                    </a:ext>
                  </a:extLst>
                </p:cNvPr>
                <p:cNvPicPr/>
                <p:nvPr/>
              </p:nvPicPr>
              <p:blipFill>
                <a:blip r:embed="rId50"/>
                <a:stretch>
                  <a:fillRect/>
                </a:stretch>
              </p:blipFill>
              <p:spPr>
                <a:xfrm>
                  <a:off x="4212901" y="1900488"/>
                  <a:ext cx="139680" cy="11736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117" name="잉크 116">
                  <a:extLst>
                    <a:ext uri="{FF2B5EF4-FFF2-40B4-BE49-F238E27FC236}">
                      <a16:creationId xmlns:a16="http://schemas.microsoft.com/office/drawing/2014/main" id="{B0A5DF3E-373B-4C6C-8599-1270C749F868}"/>
                    </a:ext>
                  </a:extLst>
                </p14:cNvPr>
                <p14:cNvContentPartPr/>
                <p14:nvPr/>
              </p14:nvContentPartPr>
              <p14:xfrm>
                <a:off x="4364101" y="1926768"/>
                <a:ext cx="74880" cy="73080"/>
              </p14:xfrm>
            </p:contentPart>
          </mc:Choice>
          <mc:Fallback xmlns="">
            <p:pic>
              <p:nvPicPr>
                <p:cNvPr id="117" name="잉크 116">
                  <a:extLst>
                    <a:ext uri="{FF2B5EF4-FFF2-40B4-BE49-F238E27FC236}">
                      <a16:creationId xmlns:a16="http://schemas.microsoft.com/office/drawing/2014/main" id="{B0A5DF3E-373B-4C6C-8599-1270C749F868}"/>
                    </a:ext>
                  </a:extLst>
                </p:cNvPr>
                <p:cNvPicPr/>
                <p:nvPr/>
              </p:nvPicPr>
              <p:blipFill>
                <a:blip r:embed="rId52"/>
                <a:stretch>
                  <a:fillRect/>
                </a:stretch>
              </p:blipFill>
              <p:spPr>
                <a:xfrm>
                  <a:off x="4355461" y="1918128"/>
                  <a:ext cx="92520" cy="9072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118" name="잉크 117">
                  <a:extLst>
                    <a:ext uri="{FF2B5EF4-FFF2-40B4-BE49-F238E27FC236}">
                      <a16:creationId xmlns:a16="http://schemas.microsoft.com/office/drawing/2014/main" id="{22B03B52-207E-4E97-8687-A2D9A9C1B997}"/>
                    </a:ext>
                  </a:extLst>
                </p14:cNvPr>
                <p14:cNvContentPartPr/>
                <p14:nvPr/>
              </p14:nvContentPartPr>
              <p14:xfrm>
                <a:off x="4516741" y="1909488"/>
                <a:ext cx="10800" cy="187560"/>
              </p14:xfrm>
            </p:contentPart>
          </mc:Choice>
          <mc:Fallback xmlns="">
            <p:pic>
              <p:nvPicPr>
                <p:cNvPr id="118" name="잉크 117">
                  <a:extLst>
                    <a:ext uri="{FF2B5EF4-FFF2-40B4-BE49-F238E27FC236}">
                      <a16:creationId xmlns:a16="http://schemas.microsoft.com/office/drawing/2014/main" id="{22B03B52-207E-4E97-8687-A2D9A9C1B997}"/>
                    </a:ext>
                  </a:extLst>
                </p:cNvPr>
                <p:cNvPicPr/>
                <p:nvPr/>
              </p:nvPicPr>
              <p:blipFill>
                <a:blip r:embed="rId54"/>
                <a:stretch>
                  <a:fillRect/>
                </a:stretch>
              </p:blipFill>
              <p:spPr>
                <a:xfrm>
                  <a:off x="4507741" y="1900488"/>
                  <a:ext cx="28440" cy="20520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119" name="잉크 118">
                  <a:extLst>
                    <a:ext uri="{FF2B5EF4-FFF2-40B4-BE49-F238E27FC236}">
                      <a16:creationId xmlns:a16="http://schemas.microsoft.com/office/drawing/2014/main" id="{B71430AE-C6FA-43A2-963B-5CD8BEFC432A}"/>
                    </a:ext>
                  </a:extLst>
                </p14:cNvPr>
                <p14:cNvContentPartPr/>
                <p14:nvPr/>
              </p14:nvContentPartPr>
              <p14:xfrm>
                <a:off x="4509181" y="1926408"/>
                <a:ext cx="90720" cy="65520"/>
              </p14:xfrm>
            </p:contentPart>
          </mc:Choice>
          <mc:Fallback xmlns="">
            <p:pic>
              <p:nvPicPr>
                <p:cNvPr id="119" name="잉크 118">
                  <a:extLst>
                    <a:ext uri="{FF2B5EF4-FFF2-40B4-BE49-F238E27FC236}">
                      <a16:creationId xmlns:a16="http://schemas.microsoft.com/office/drawing/2014/main" id="{B71430AE-C6FA-43A2-963B-5CD8BEFC432A}"/>
                    </a:ext>
                  </a:extLst>
                </p:cNvPr>
                <p:cNvPicPr/>
                <p:nvPr/>
              </p:nvPicPr>
              <p:blipFill>
                <a:blip r:embed="rId56"/>
                <a:stretch>
                  <a:fillRect/>
                </a:stretch>
              </p:blipFill>
              <p:spPr>
                <a:xfrm>
                  <a:off x="4500181" y="1917408"/>
                  <a:ext cx="108360" cy="83160"/>
                </a:xfrm>
                <a:prstGeom prst="rect">
                  <a:avLst/>
                </a:prstGeom>
              </p:spPr>
            </p:pic>
          </mc:Fallback>
        </mc:AlternateContent>
      </p:grpSp>
      <p:grpSp>
        <p:nvGrpSpPr>
          <p:cNvPr id="135" name="그룹 134">
            <a:extLst>
              <a:ext uri="{FF2B5EF4-FFF2-40B4-BE49-F238E27FC236}">
                <a16:creationId xmlns:a16="http://schemas.microsoft.com/office/drawing/2014/main" id="{61383AD1-3186-4D02-8D29-54629A345682}"/>
              </a:ext>
            </a:extLst>
          </p:cNvPr>
          <p:cNvGrpSpPr/>
          <p:nvPr/>
        </p:nvGrpSpPr>
        <p:grpSpPr>
          <a:xfrm>
            <a:off x="2642221" y="2366328"/>
            <a:ext cx="765000" cy="877320"/>
            <a:chOff x="2642221" y="2366328"/>
            <a:chExt cx="765000" cy="877320"/>
          </a:xfrm>
        </p:grpSpPr>
        <mc:AlternateContent xmlns:mc="http://schemas.openxmlformats.org/markup-compatibility/2006" xmlns:p14="http://schemas.microsoft.com/office/powerpoint/2010/main">
          <mc:Choice Requires="p14">
            <p:contentPart p14:bwMode="auto" r:id="rId57">
              <p14:nvContentPartPr>
                <p14:cNvPr id="121" name="잉크 120">
                  <a:extLst>
                    <a:ext uri="{FF2B5EF4-FFF2-40B4-BE49-F238E27FC236}">
                      <a16:creationId xmlns:a16="http://schemas.microsoft.com/office/drawing/2014/main" id="{ED2DB877-E6C9-4D68-807E-2FD276A18EA6}"/>
                    </a:ext>
                  </a:extLst>
                </p14:cNvPr>
                <p14:cNvContentPartPr/>
                <p14:nvPr/>
              </p14:nvContentPartPr>
              <p14:xfrm>
                <a:off x="2902141" y="2393328"/>
                <a:ext cx="12240" cy="555480"/>
              </p14:xfrm>
            </p:contentPart>
          </mc:Choice>
          <mc:Fallback xmlns="">
            <p:pic>
              <p:nvPicPr>
                <p:cNvPr id="121" name="잉크 120">
                  <a:extLst>
                    <a:ext uri="{FF2B5EF4-FFF2-40B4-BE49-F238E27FC236}">
                      <a16:creationId xmlns:a16="http://schemas.microsoft.com/office/drawing/2014/main" id="{ED2DB877-E6C9-4D68-807E-2FD276A18EA6}"/>
                    </a:ext>
                  </a:extLst>
                </p:cNvPr>
                <p:cNvPicPr/>
                <p:nvPr/>
              </p:nvPicPr>
              <p:blipFill>
                <a:blip r:embed="rId58"/>
                <a:stretch>
                  <a:fillRect/>
                </a:stretch>
              </p:blipFill>
              <p:spPr>
                <a:xfrm>
                  <a:off x="2893141" y="2384328"/>
                  <a:ext cx="29880" cy="57312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122" name="잉크 121">
                  <a:extLst>
                    <a:ext uri="{FF2B5EF4-FFF2-40B4-BE49-F238E27FC236}">
                      <a16:creationId xmlns:a16="http://schemas.microsoft.com/office/drawing/2014/main" id="{C1339504-DD2E-49CA-84CA-82CC96D9B478}"/>
                    </a:ext>
                  </a:extLst>
                </p14:cNvPr>
                <p14:cNvContentPartPr/>
                <p14:nvPr/>
              </p14:nvContentPartPr>
              <p14:xfrm>
                <a:off x="2847421" y="2366328"/>
                <a:ext cx="48600" cy="68040"/>
              </p14:xfrm>
            </p:contentPart>
          </mc:Choice>
          <mc:Fallback xmlns="">
            <p:pic>
              <p:nvPicPr>
                <p:cNvPr id="122" name="잉크 121">
                  <a:extLst>
                    <a:ext uri="{FF2B5EF4-FFF2-40B4-BE49-F238E27FC236}">
                      <a16:creationId xmlns:a16="http://schemas.microsoft.com/office/drawing/2014/main" id="{C1339504-DD2E-49CA-84CA-82CC96D9B478}"/>
                    </a:ext>
                  </a:extLst>
                </p:cNvPr>
                <p:cNvPicPr/>
                <p:nvPr/>
              </p:nvPicPr>
              <p:blipFill>
                <a:blip r:embed="rId60"/>
                <a:stretch>
                  <a:fillRect/>
                </a:stretch>
              </p:blipFill>
              <p:spPr>
                <a:xfrm>
                  <a:off x="2838421" y="2357328"/>
                  <a:ext cx="66240" cy="8568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123" name="잉크 122">
                  <a:extLst>
                    <a:ext uri="{FF2B5EF4-FFF2-40B4-BE49-F238E27FC236}">
                      <a16:creationId xmlns:a16="http://schemas.microsoft.com/office/drawing/2014/main" id="{4748BC45-DBCE-4D97-A9FC-F5ED229A7C8F}"/>
                    </a:ext>
                  </a:extLst>
                </p14:cNvPr>
                <p14:cNvContentPartPr/>
                <p14:nvPr/>
              </p14:nvContentPartPr>
              <p14:xfrm>
                <a:off x="2895661" y="2384328"/>
                <a:ext cx="80640" cy="88920"/>
              </p14:xfrm>
            </p:contentPart>
          </mc:Choice>
          <mc:Fallback xmlns="">
            <p:pic>
              <p:nvPicPr>
                <p:cNvPr id="123" name="잉크 122">
                  <a:extLst>
                    <a:ext uri="{FF2B5EF4-FFF2-40B4-BE49-F238E27FC236}">
                      <a16:creationId xmlns:a16="http://schemas.microsoft.com/office/drawing/2014/main" id="{4748BC45-DBCE-4D97-A9FC-F5ED229A7C8F}"/>
                    </a:ext>
                  </a:extLst>
                </p:cNvPr>
                <p:cNvPicPr/>
                <p:nvPr/>
              </p:nvPicPr>
              <p:blipFill>
                <a:blip r:embed="rId62"/>
                <a:stretch>
                  <a:fillRect/>
                </a:stretch>
              </p:blipFill>
              <p:spPr>
                <a:xfrm>
                  <a:off x="2886661" y="2375688"/>
                  <a:ext cx="98280" cy="10656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124" name="잉크 123">
                  <a:extLst>
                    <a:ext uri="{FF2B5EF4-FFF2-40B4-BE49-F238E27FC236}">
                      <a16:creationId xmlns:a16="http://schemas.microsoft.com/office/drawing/2014/main" id="{C9D3BF58-6131-49EE-AA68-9D396AEEB3D6}"/>
                    </a:ext>
                  </a:extLst>
                </p14:cNvPr>
                <p14:cNvContentPartPr/>
                <p14:nvPr/>
              </p14:nvContentPartPr>
              <p14:xfrm>
                <a:off x="2642221" y="3020808"/>
                <a:ext cx="65880" cy="160200"/>
              </p14:xfrm>
            </p:contentPart>
          </mc:Choice>
          <mc:Fallback xmlns="">
            <p:pic>
              <p:nvPicPr>
                <p:cNvPr id="124" name="잉크 123">
                  <a:extLst>
                    <a:ext uri="{FF2B5EF4-FFF2-40B4-BE49-F238E27FC236}">
                      <a16:creationId xmlns:a16="http://schemas.microsoft.com/office/drawing/2014/main" id="{C9D3BF58-6131-49EE-AA68-9D396AEEB3D6}"/>
                    </a:ext>
                  </a:extLst>
                </p:cNvPr>
                <p:cNvPicPr/>
                <p:nvPr/>
              </p:nvPicPr>
              <p:blipFill>
                <a:blip r:embed="rId64"/>
                <a:stretch>
                  <a:fillRect/>
                </a:stretch>
              </p:blipFill>
              <p:spPr>
                <a:xfrm>
                  <a:off x="2633581" y="3011808"/>
                  <a:ext cx="83520" cy="17784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125" name="잉크 124">
                  <a:extLst>
                    <a:ext uri="{FF2B5EF4-FFF2-40B4-BE49-F238E27FC236}">
                      <a16:creationId xmlns:a16="http://schemas.microsoft.com/office/drawing/2014/main" id="{CF66B6DB-C93D-4C9F-942D-22D96009AB5A}"/>
                    </a:ext>
                  </a:extLst>
                </p14:cNvPr>
                <p14:cNvContentPartPr/>
                <p14:nvPr/>
              </p14:nvContentPartPr>
              <p14:xfrm>
                <a:off x="2785861" y="3057888"/>
                <a:ext cx="128520" cy="97200"/>
              </p14:xfrm>
            </p:contentPart>
          </mc:Choice>
          <mc:Fallback xmlns="">
            <p:pic>
              <p:nvPicPr>
                <p:cNvPr id="125" name="잉크 124">
                  <a:extLst>
                    <a:ext uri="{FF2B5EF4-FFF2-40B4-BE49-F238E27FC236}">
                      <a16:creationId xmlns:a16="http://schemas.microsoft.com/office/drawing/2014/main" id="{CF66B6DB-C93D-4C9F-942D-22D96009AB5A}"/>
                    </a:ext>
                  </a:extLst>
                </p:cNvPr>
                <p:cNvPicPr/>
                <p:nvPr/>
              </p:nvPicPr>
              <p:blipFill>
                <a:blip r:embed="rId66"/>
                <a:stretch>
                  <a:fillRect/>
                </a:stretch>
              </p:blipFill>
              <p:spPr>
                <a:xfrm>
                  <a:off x="2776861" y="3048888"/>
                  <a:ext cx="146160" cy="11484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126" name="잉크 125">
                  <a:extLst>
                    <a:ext uri="{FF2B5EF4-FFF2-40B4-BE49-F238E27FC236}">
                      <a16:creationId xmlns:a16="http://schemas.microsoft.com/office/drawing/2014/main" id="{1B962134-16C3-47B4-AC74-9DF36E25337C}"/>
                    </a:ext>
                  </a:extLst>
                </p14:cNvPr>
                <p14:cNvContentPartPr/>
                <p14:nvPr/>
              </p14:nvContentPartPr>
              <p14:xfrm>
                <a:off x="2984941" y="3075168"/>
                <a:ext cx="9360" cy="68760"/>
              </p14:xfrm>
            </p:contentPart>
          </mc:Choice>
          <mc:Fallback xmlns="">
            <p:pic>
              <p:nvPicPr>
                <p:cNvPr id="126" name="잉크 125">
                  <a:extLst>
                    <a:ext uri="{FF2B5EF4-FFF2-40B4-BE49-F238E27FC236}">
                      <a16:creationId xmlns:a16="http://schemas.microsoft.com/office/drawing/2014/main" id="{1B962134-16C3-47B4-AC74-9DF36E25337C}"/>
                    </a:ext>
                  </a:extLst>
                </p:cNvPr>
                <p:cNvPicPr/>
                <p:nvPr/>
              </p:nvPicPr>
              <p:blipFill>
                <a:blip r:embed="rId68"/>
                <a:stretch>
                  <a:fillRect/>
                </a:stretch>
              </p:blipFill>
              <p:spPr>
                <a:xfrm>
                  <a:off x="2976301" y="3066168"/>
                  <a:ext cx="27000" cy="8640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127" name="잉크 126">
                  <a:extLst>
                    <a:ext uri="{FF2B5EF4-FFF2-40B4-BE49-F238E27FC236}">
                      <a16:creationId xmlns:a16="http://schemas.microsoft.com/office/drawing/2014/main" id="{FBC90B36-BA0E-42BA-A1DD-D913A56B047D}"/>
                    </a:ext>
                  </a:extLst>
                </p14:cNvPr>
                <p14:cNvContentPartPr/>
                <p14:nvPr/>
              </p14:nvContentPartPr>
              <p14:xfrm>
                <a:off x="2993941" y="3011808"/>
                <a:ext cx="360" cy="360"/>
              </p14:xfrm>
            </p:contentPart>
          </mc:Choice>
          <mc:Fallback xmlns="">
            <p:pic>
              <p:nvPicPr>
                <p:cNvPr id="127" name="잉크 126">
                  <a:extLst>
                    <a:ext uri="{FF2B5EF4-FFF2-40B4-BE49-F238E27FC236}">
                      <a16:creationId xmlns:a16="http://schemas.microsoft.com/office/drawing/2014/main" id="{FBC90B36-BA0E-42BA-A1DD-D913A56B047D}"/>
                    </a:ext>
                  </a:extLst>
                </p:cNvPr>
                <p:cNvPicPr/>
                <p:nvPr/>
              </p:nvPicPr>
              <p:blipFill>
                <a:blip r:embed="rId22"/>
                <a:stretch>
                  <a:fillRect/>
                </a:stretch>
              </p:blipFill>
              <p:spPr>
                <a:xfrm>
                  <a:off x="2984941" y="3003168"/>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128" name="잉크 127">
                  <a:extLst>
                    <a:ext uri="{FF2B5EF4-FFF2-40B4-BE49-F238E27FC236}">
                      <a16:creationId xmlns:a16="http://schemas.microsoft.com/office/drawing/2014/main" id="{33359D31-4279-4852-9C7D-2E70396A8116}"/>
                    </a:ext>
                  </a:extLst>
                </p14:cNvPr>
                <p14:cNvContentPartPr/>
                <p14:nvPr/>
              </p14:nvContentPartPr>
              <p14:xfrm>
                <a:off x="3083941" y="3039168"/>
                <a:ext cx="70200" cy="9720"/>
              </p14:xfrm>
            </p:contentPart>
          </mc:Choice>
          <mc:Fallback xmlns="">
            <p:pic>
              <p:nvPicPr>
                <p:cNvPr id="128" name="잉크 127">
                  <a:extLst>
                    <a:ext uri="{FF2B5EF4-FFF2-40B4-BE49-F238E27FC236}">
                      <a16:creationId xmlns:a16="http://schemas.microsoft.com/office/drawing/2014/main" id="{33359D31-4279-4852-9C7D-2E70396A8116}"/>
                    </a:ext>
                  </a:extLst>
                </p:cNvPr>
                <p:cNvPicPr/>
                <p:nvPr/>
              </p:nvPicPr>
              <p:blipFill>
                <a:blip r:embed="rId71"/>
                <a:stretch>
                  <a:fillRect/>
                </a:stretch>
              </p:blipFill>
              <p:spPr>
                <a:xfrm>
                  <a:off x="3074941" y="3030168"/>
                  <a:ext cx="87840" cy="2736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129" name="잉크 128">
                  <a:extLst>
                    <a:ext uri="{FF2B5EF4-FFF2-40B4-BE49-F238E27FC236}">
                      <a16:creationId xmlns:a16="http://schemas.microsoft.com/office/drawing/2014/main" id="{74DF89AB-3524-410B-9077-C578385FF231}"/>
                    </a:ext>
                  </a:extLst>
                </p14:cNvPr>
                <p14:cNvContentPartPr/>
                <p14:nvPr/>
              </p14:nvContentPartPr>
              <p14:xfrm>
                <a:off x="3124981" y="2984808"/>
                <a:ext cx="13320" cy="183960"/>
              </p14:xfrm>
            </p:contentPart>
          </mc:Choice>
          <mc:Fallback xmlns="">
            <p:pic>
              <p:nvPicPr>
                <p:cNvPr id="129" name="잉크 128">
                  <a:extLst>
                    <a:ext uri="{FF2B5EF4-FFF2-40B4-BE49-F238E27FC236}">
                      <a16:creationId xmlns:a16="http://schemas.microsoft.com/office/drawing/2014/main" id="{74DF89AB-3524-410B-9077-C578385FF231}"/>
                    </a:ext>
                  </a:extLst>
                </p:cNvPr>
                <p:cNvPicPr/>
                <p:nvPr/>
              </p:nvPicPr>
              <p:blipFill>
                <a:blip r:embed="rId73"/>
                <a:stretch>
                  <a:fillRect/>
                </a:stretch>
              </p:blipFill>
              <p:spPr>
                <a:xfrm>
                  <a:off x="3115981" y="2976168"/>
                  <a:ext cx="30960" cy="20160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130" name="잉크 129">
                  <a:extLst>
                    <a:ext uri="{FF2B5EF4-FFF2-40B4-BE49-F238E27FC236}">
                      <a16:creationId xmlns:a16="http://schemas.microsoft.com/office/drawing/2014/main" id="{E9FB7D46-A81C-428B-89FD-34DF1988D1D1}"/>
                    </a:ext>
                  </a:extLst>
                </p14:cNvPr>
                <p14:cNvContentPartPr/>
                <p14:nvPr/>
              </p14:nvContentPartPr>
              <p14:xfrm>
                <a:off x="3208501" y="3075168"/>
                <a:ext cx="62280" cy="117720"/>
              </p14:xfrm>
            </p:contentPart>
          </mc:Choice>
          <mc:Fallback xmlns="">
            <p:pic>
              <p:nvPicPr>
                <p:cNvPr id="130" name="잉크 129">
                  <a:extLst>
                    <a:ext uri="{FF2B5EF4-FFF2-40B4-BE49-F238E27FC236}">
                      <a16:creationId xmlns:a16="http://schemas.microsoft.com/office/drawing/2014/main" id="{E9FB7D46-A81C-428B-89FD-34DF1988D1D1}"/>
                    </a:ext>
                  </a:extLst>
                </p:cNvPr>
                <p:cNvPicPr/>
                <p:nvPr/>
              </p:nvPicPr>
              <p:blipFill>
                <a:blip r:embed="rId75"/>
                <a:stretch>
                  <a:fillRect/>
                </a:stretch>
              </p:blipFill>
              <p:spPr>
                <a:xfrm>
                  <a:off x="3199501" y="3066168"/>
                  <a:ext cx="79920" cy="13536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134" name="잉크 133">
                  <a:extLst>
                    <a:ext uri="{FF2B5EF4-FFF2-40B4-BE49-F238E27FC236}">
                      <a16:creationId xmlns:a16="http://schemas.microsoft.com/office/drawing/2014/main" id="{876CFB79-FC86-44C0-87B5-07FA83DA4618}"/>
                    </a:ext>
                  </a:extLst>
                </p14:cNvPr>
                <p14:cNvContentPartPr/>
                <p14:nvPr/>
              </p14:nvContentPartPr>
              <p14:xfrm>
                <a:off x="3316861" y="2967168"/>
                <a:ext cx="90360" cy="276480"/>
              </p14:xfrm>
            </p:contentPart>
          </mc:Choice>
          <mc:Fallback xmlns="">
            <p:pic>
              <p:nvPicPr>
                <p:cNvPr id="134" name="잉크 133">
                  <a:extLst>
                    <a:ext uri="{FF2B5EF4-FFF2-40B4-BE49-F238E27FC236}">
                      <a16:creationId xmlns:a16="http://schemas.microsoft.com/office/drawing/2014/main" id="{876CFB79-FC86-44C0-87B5-07FA83DA4618}"/>
                    </a:ext>
                  </a:extLst>
                </p:cNvPr>
                <p:cNvPicPr/>
                <p:nvPr/>
              </p:nvPicPr>
              <p:blipFill>
                <a:blip r:embed="rId77"/>
                <a:stretch>
                  <a:fillRect/>
                </a:stretch>
              </p:blipFill>
              <p:spPr>
                <a:xfrm>
                  <a:off x="3308221" y="2958528"/>
                  <a:ext cx="108000" cy="2941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8">
            <p14:nvContentPartPr>
              <p14:cNvPr id="136" name="잉크 135">
                <a:extLst>
                  <a:ext uri="{FF2B5EF4-FFF2-40B4-BE49-F238E27FC236}">
                    <a16:creationId xmlns:a16="http://schemas.microsoft.com/office/drawing/2014/main" id="{68576E15-D887-4672-8F98-D2B5B5CFD6FF}"/>
                  </a:ext>
                </a:extLst>
              </p14:cNvPr>
              <p14:cNvContentPartPr/>
              <p14:nvPr/>
            </p14:nvContentPartPr>
            <p14:xfrm>
              <a:off x="5199661" y="4625328"/>
              <a:ext cx="360" cy="232560"/>
            </p14:xfrm>
          </p:contentPart>
        </mc:Choice>
        <mc:Fallback xmlns="">
          <p:pic>
            <p:nvPicPr>
              <p:cNvPr id="136" name="잉크 135">
                <a:extLst>
                  <a:ext uri="{FF2B5EF4-FFF2-40B4-BE49-F238E27FC236}">
                    <a16:creationId xmlns:a16="http://schemas.microsoft.com/office/drawing/2014/main" id="{68576E15-D887-4672-8F98-D2B5B5CFD6FF}"/>
                  </a:ext>
                </a:extLst>
              </p:cNvPr>
              <p:cNvPicPr/>
              <p:nvPr/>
            </p:nvPicPr>
            <p:blipFill>
              <a:blip r:embed="rId79"/>
              <a:stretch>
                <a:fillRect/>
              </a:stretch>
            </p:blipFill>
            <p:spPr>
              <a:xfrm>
                <a:off x="5190661" y="4616688"/>
                <a:ext cx="18000" cy="250200"/>
              </a:xfrm>
              <a:prstGeom prst="rect">
                <a:avLst/>
              </a:prstGeom>
            </p:spPr>
          </p:pic>
        </mc:Fallback>
      </mc:AlternateContent>
      <p:grpSp>
        <p:nvGrpSpPr>
          <p:cNvPr id="143" name="그룹 142">
            <a:extLst>
              <a:ext uri="{FF2B5EF4-FFF2-40B4-BE49-F238E27FC236}">
                <a16:creationId xmlns:a16="http://schemas.microsoft.com/office/drawing/2014/main" id="{4CF972CE-D872-4F16-818D-ECF1023707BF}"/>
              </a:ext>
            </a:extLst>
          </p:cNvPr>
          <p:cNvGrpSpPr/>
          <p:nvPr/>
        </p:nvGrpSpPr>
        <p:grpSpPr>
          <a:xfrm>
            <a:off x="4921741" y="4966248"/>
            <a:ext cx="495000" cy="251280"/>
            <a:chOff x="4921741" y="4966248"/>
            <a:chExt cx="495000" cy="251280"/>
          </a:xfrm>
        </p:grpSpPr>
        <mc:AlternateContent xmlns:mc="http://schemas.openxmlformats.org/markup-compatibility/2006" xmlns:p14="http://schemas.microsoft.com/office/powerpoint/2010/main">
          <mc:Choice Requires="p14">
            <p:contentPart p14:bwMode="auto" r:id="rId80">
              <p14:nvContentPartPr>
                <p14:cNvPr id="137" name="잉크 136">
                  <a:extLst>
                    <a:ext uri="{FF2B5EF4-FFF2-40B4-BE49-F238E27FC236}">
                      <a16:creationId xmlns:a16="http://schemas.microsoft.com/office/drawing/2014/main" id="{C1C8FB23-51CA-480B-9D22-0438036CD37E}"/>
                    </a:ext>
                  </a:extLst>
                </p14:cNvPr>
                <p14:cNvContentPartPr/>
                <p14:nvPr/>
              </p14:nvContentPartPr>
              <p14:xfrm>
                <a:off x="4921741" y="5018448"/>
                <a:ext cx="88560" cy="127800"/>
              </p14:xfrm>
            </p:contentPart>
          </mc:Choice>
          <mc:Fallback xmlns="">
            <p:pic>
              <p:nvPicPr>
                <p:cNvPr id="137" name="잉크 136">
                  <a:extLst>
                    <a:ext uri="{FF2B5EF4-FFF2-40B4-BE49-F238E27FC236}">
                      <a16:creationId xmlns:a16="http://schemas.microsoft.com/office/drawing/2014/main" id="{C1C8FB23-51CA-480B-9D22-0438036CD37E}"/>
                    </a:ext>
                  </a:extLst>
                </p:cNvPr>
                <p:cNvPicPr/>
                <p:nvPr/>
              </p:nvPicPr>
              <p:blipFill>
                <a:blip r:embed="rId81"/>
                <a:stretch>
                  <a:fillRect/>
                </a:stretch>
              </p:blipFill>
              <p:spPr>
                <a:xfrm>
                  <a:off x="4912741" y="5009808"/>
                  <a:ext cx="106200" cy="14544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138" name="잉크 137">
                  <a:extLst>
                    <a:ext uri="{FF2B5EF4-FFF2-40B4-BE49-F238E27FC236}">
                      <a16:creationId xmlns:a16="http://schemas.microsoft.com/office/drawing/2014/main" id="{7A877B21-7281-4207-AAAC-73465CBCD04F}"/>
                    </a:ext>
                  </a:extLst>
                </p14:cNvPr>
                <p14:cNvContentPartPr/>
                <p14:nvPr/>
              </p14:nvContentPartPr>
              <p14:xfrm>
                <a:off x="5075101" y="5019888"/>
                <a:ext cx="8280" cy="197640"/>
              </p14:xfrm>
            </p:contentPart>
          </mc:Choice>
          <mc:Fallback xmlns="">
            <p:pic>
              <p:nvPicPr>
                <p:cNvPr id="138" name="잉크 137">
                  <a:extLst>
                    <a:ext uri="{FF2B5EF4-FFF2-40B4-BE49-F238E27FC236}">
                      <a16:creationId xmlns:a16="http://schemas.microsoft.com/office/drawing/2014/main" id="{7A877B21-7281-4207-AAAC-73465CBCD04F}"/>
                    </a:ext>
                  </a:extLst>
                </p:cNvPr>
                <p:cNvPicPr/>
                <p:nvPr/>
              </p:nvPicPr>
              <p:blipFill>
                <a:blip r:embed="rId83"/>
                <a:stretch>
                  <a:fillRect/>
                </a:stretch>
              </p:blipFill>
              <p:spPr>
                <a:xfrm>
                  <a:off x="5066101" y="5010888"/>
                  <a:ext cx="25920" cy="21528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139" name="잉크 138">
                  <a:extLst>
                    <a:ext uri="{FF2B5EF4-FFF2-40B4-BE49-F238E27FC236}">
                      <a16:creationId xmlns:a16="http://schemas.microsoft.com/office/drawing/2014/main" id="{B61EE297-6FE8-40B4-85D4-4BB33E8ADED1}"/>
                    </a:ext>
                  </a:extLst>
                </p14:cNvPr>
                <p14:cNvContentPartPr/>
                <p14:nvPr/>
              </p14:nvContentPartPr>
              <p14:xfrm>
                <a:off x="5074021" y="5020608"/>
                <a:ext cx="82800" cy="70560"/>
              </p14:xfrm>
            </p:contentPart>
          </mc:Choice>
          <mc:Fallback xmlns="">
            <p:pic>
              <p:nvPicPr>
                <p:cNvPr id="139" name="잉크 138">
                  <a:extLst>
                    <a:ext uri="{FF2B5EF4-FFF2-40B4-BE49-F238E27FC236}">
                      <a16:creationId xmlns:a16="http://schemas.microsoft.com/office/drawing/2014/main" id="{B61EE297-6FE8-40B4-85D4-4BB33E8ADED1}"/>
                    </a:ext>
                  </a:extLst>
                </p:cNvPr>
                <p:cNvPicPr/>
                <p:nvPr/>
              </p:nvPicPr>
              <p:blipFill>
                <a:blip r:embed="rId85"/>
                <a:stretch>
                  <a:fillRect/>
                </a:stretch>
              </p:blipFill>
              <p:spPr>
                <a:xfrm>
                  <a:off x="5065381" y="5011968"/>
                  <a:ext cx="100440" cy="8820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140" name="잉크 139">
                  <a:extLst>
                    <a:ext uri="{FF2B5EF4-FFF2-40B4-BE49-F238E27FC236}">
                      <a16:creationId xmlns:a16="http://schemas.microsoft.com/office/drawing/2014/main" id="{4EFA8A48-6220-45F1-B8A4-83E42F142402}"/>
                    </a:ext>
                  </a:extLst>
                </p14:cNvPr>
                <p14:cNvContentPartPr/>
                <p14:nvPr/>
              </p14:nvContentPartPr>
              <p14:xfrm>
                <a:off x="5179861" y="5038248"/>
                <a:ext cx="65880" cy="83880"/>
              </p14:xfrm>
            </p:contentPart>
          </mc:Choice>
          <mc:Fallback xmlns="">
            <p:pic>
              <p:nvPicPr>
                <p:cNvPr id="140" name="잉크 139">
                  <a:extLst>
                    <a:ext uri="{FF2B5EF4-FFF2-40B4-BE49-F238E27FC236}">
                      <a16:creationId xmlns:a16="http://schemas.microsoft.com/office/drawing/2014/main" id="{4EFA8A48-6220-45F1-B8A4-83E42F142402}"/>
                    </a:ext>
                  </a:extLst>
                </p:cNvPr>
                <p:cNvPicPr/>
                <p:nvPr/>
              </p:nvPicPr>
              <p:blipFill>
                <a:blip r:embed="rId87"/>
                <a:stretch>
                  <a:fillRect/>
                </a:stretch>
              </p:blipFill>
              <p:spPr>
                <a:xfrm>
                  <a:off x="5171221" y="5029248"/>
                  <a:ext cx="83520" cy="10152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141" name="잉크 140">
                  <a:extLst>
                    <a:ext uri="{FF2B5EF4-FFF2-40B4-BE49-F238E27FC236}">
                      <a16:creationId xmlns:a16="http://schemas.microsoft.com/office/drawing/2014/main" id="{645CDD63-50FB-40A9-8210-3F70AF14F4B1}"/>
                    </a:ext>
                  </a:extLst>
                </p14:cNvPr>
                <p14:cNvContentPartPr/>
                <p14:nvPr/>
              </p14:nvContentPartPr>
              <p14:xfrm>
                <a:off x="5287861" y="5050488"/>
                <a:ext cx="28440" cy="78840"/>
              </p14:xfrm>
            </p:contentPart>
          </mc:Choice>
          <mc:Fallback xmlns="">
            <p:pic>
              <p:nvPicPr>
                <p:cNvPr id="141" name="잉크 140">
                  <a:extLst>
                    <a:ext uri="{FF2B5EF4-FFF2-40B4-BE49-F238E27FC236}">
                      <a16:creationId xmlns:a16="http://schemas.microsoft.com/office/drawing/2014/main" id="{645CDD63-50FB-40A9-8210-3F70AF14F4B1}"/>
                    </a:ext>
                  </a:extLst>
                </p:cNvPr>
                <p:cNvPicPr/>
                <p:nvPr/>
              </p:nvPicPr>
              <p:blipFill>
                <a:blip r:embed="rId89"/>
                <a:stretch>
                  <a:fillRect/>
                </a:stretch>
              </p:blipFill>
              <p:spPr>
                <a:xfrm>
                  <a:off x="5279221" y="5041488"/>
                  <a:ext cx="46080" cy="9648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142" name="잉크 141">
                  <a:extLst>
                    <a:ext uri="{FF2B5EF4-FFF2-40B4-BE49-F238E27FC236}">
                      <a16:creationId xmlns:a16="http://schemas.microsoft.com/office/drawing/2014/main" id="{E4A90BD7-D251-46BC-8B9C-6DFA916DEE03}"/>
                    </a:ext>
                  </a:extLst>
                </p14:cNvPr>
                <p14:cNvContentPartPr/>
                <p14:nvPr/>
              </p14:nvContentPartPr>
              <p14:xfrm>
                <a:off x="5360941" y="4966248"/>
                <a:ext cx="55800" cy="205560"/>
              </p14:xfrm>
            </p:contentPart>
          </mc:Choice>
          <mc:Fallback xmlns="">
            <p:pic>
              <p:nvPicPr>
                <p:cNvPr id="142" name="잉크 141">
                  <a:extLst>
                    <a:ext uri="{FF2B5EF4-FFF2-40B4-BE49-F238E27FC236}">
                      <a16:creationId xmlns:a16="http://schemas.microsoft.com/office/drawing/2014/main" id="{E4A90BD7-D251-46BC-8B9C-6DFA916DEE03}"/>
                    </a:ext>
                  </a:extLst>
                </p:cNvPr>
                <p:cNvPicPr/>
                <p:nvPr/>
              </p:nvPicPr>
              <p:blipFill>
                <a:blip r:embed="rId91"/>
                <a:stretch>
                  <a:fillRect/>
                </a:stretch>
              </p:blipFill>
              <p:spPr>
                <a:xfrm>
                  <a:off x="5351941" y="4957608"/>
                  <a:ext cx="73440" cy="223200"/>
                </a:xfrm>
                <a:prstGeom prst="rect">
                  <a:avLst/>
                </a:prstGeom>
              </p:spPr>
            </p:pic>
          </mc:Fallback>
        </mc:AlternateContent>
      </p:grpSp>
      <p:pic>
        <p:nvPicPr>
          <p:cNvPr id="187" name="그림 186">
            <a:extLst>
              <a:ext uri="{FF2B5EF4-FFF2-40B4-BE49-F238E27FC236}">
                <a16:creationId xmlns:a16="http://schemas.microsoft.com/office/drawing/2014/main" id="{1C0C9917-0195-4E7E-BEEF-D413E58651CD}"/>
              </a:ext>
            </a:extLst>
          </p:cNvPr>
          <p:cNvPicPr>
            <a:picLocks noChangeAspect="1"/>
          </p:cNvPicPr>
          <p:nvPr/>
        </p:nvPicPr>
        <p:blipFill>
          <a:blip r:embed="rId92"/>
          <a:stretch>
            <a:fillRect/>
          </a:stretch>
        </p:blipFill>
        <p:spPr>
          <a:xfrm>
            <a:off x="6634047" y="1610977"/>
            <a:ext cx="4317718" cy="3724855"/>
          </a:xfrm>
          <a:prstGeom prst="rect">
            <a:avLst/>
          </a:prstGeom>
        </p:spPr>
      </p:pic>
      <mc:AlternateContent xmlns:mc="http://schemas.openxmlformats.org/markup-compatibility/2006" xmlns:p14="http://schemas.microsoft.com/office/powerpoint/2010/main">
        <mc:Choice Requires="p14">
          <p:contentPart p14:bwMode="auto" r:id="rId93">
            <p14:nvContentPartPr>
              <p14:cNvPr id="188" name="잉크 187">
                <a:extLst>
                  <a:ext uri="{FF2B5EF4-FFF2-40B4-BE49-F238E27FC236}">
                    <a16:creationId xmlns:a16="http://schemas.microsoft.com/office/drawing/2014/main" id="{A916FC42-9DA6-4825-9309-65ED7A23F820}"/>
                  </a:ext>
                </a:extLst>
              </p14:cNvPr>
              <p14:cNvContentPartPr/>
              <p14:nvPr/>
            </p14:nvContentPartPr>
            <p14:xfrm>
              <a:off x="7126080" y="4374205"/>
              <a:ext cx="198000" cy="889560"/>
            </p14:xfrm>
          </p:contentPart>
        </mc:Choice>
        <mc:Fallback xmlns="">
          <p:pic>
            <p:nvPicPr>
              <p:cNvPr id="188" name="잉크 187">
                <a:extLst>
                  <a:ext uri="{FF2B5EF4-FFF2-40B4-BE49-F238E27FC236}">
                    <a16:creationId xmlns:a16="http://schemas.microsoft.com/office/drawing/2014/main" id="{A916FC42-9DA6-4825-9309-65ED7A23F820}"/>
                  </a:ext>
                </a:extLst>
              </p:cNvPr>
              <p:cNvPicPr/>
              <p:nvPr/>
            </p:nvPicPr>
            <p:blipFill>
              <a:blip r:embed="rId94"/>
              <a:stretch>
                <a:fillRect/>
              </a:stretch>
            </p:blipFill>
            <p:spPr>
              <a:xfrm>
                <a:off x="7117080" y="4365205"/>
                <a:ext cx="215640" cy="90720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189" name="잉크 188">
                <a:extLst>
                  <a:ext uri="{FF2B5EF4-FFF2-40B4-BE49-F238E27FC236}">
                    <a16:creationId xmlns:a16="http://schemas.microsoft.com/office/drawing/2014/main" id="{E4E9E77E-3F31-4BFE-BCCF-1A8A6CF3F6F5}"/>
                  </a:ext>
                </a:extLst>
              </p14:cNvPr>
              <p14:cNvContentPartPr/>
              <p14:nvPr/>
            </p14:nvContentPartPr>
            <p14:xfrm>
              <a:off x="10480560" y="4464205"/>
              <a:ext cx="279360" cy="765000"/>
            </p14:xfrm>
          </p:contentPart>
        </mc:Choice>
        <mc:Fallback xmlns="">
          <p:pic>
            <p:nvPicPr>
              <p:cNvPr id="189" name="잉크 188">
                <a:extLst>
                  <a:ext uri="{FF2B5EF4-FFF2-40B4-BE49-F238E27FC236}">
                    <a16:creationId xmlns:a16="http://schemas.microsoft.com/office/drawing/2014/main" id="{E4E9E77E-3F31-4BFE-BCCF-1A8A6CF3F6F5}"/>
                  </a:ext>
                </a:extLst>
              </p:cNvPr>
              <p:cNvPicPr/>
              <p:nvPr/>
            </p:nvPicPr>
            <p:blipFill>
              <a:blip r:embed="rId96"/>
              <a:stretch>
                <a:fillRect/>
              </a:stretch>
            </p:blipFill>
            <p:spPr>
              <a:xfrm>
                <a:off x="10471920" y="4455565"/>
                <a:ext cx="297000" cy="78264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190" name="잉크 189">
                <a:extLst>
                  <a:ext uri="{FF2B5EF4-FFF2-40B4-BE49-F238E27FC236}">
                    <a16:creationId xmlns:a16="http://schemas.microsoft.com/office/drawing/2014/main" id="{F86D89D6-B6A2-4201-BFF0-A03A0C4D7E45}"/>
                  </a:ext>
                </a:extLst>
              </p14:cNvPr>
              <p14:cNvContentPartPr/>
              <p14:nvPr/>
            </p14:nvContentPartPr>
            <p14:xfrm>
              <a:off x="6767880" y="4037245"/>
              <a:ext cx="198720" cy="286920"/>
            </p14:xfrm>
          </p:contentPart>
        </mc:Choice>
        <mc:Fallback xmlns="">
          <p:pic>
            <p:nvPicPr>
              <p:cNvPr id="190" name="잉크 189">
                <a:extLst>
                  <a:ext uri="{FF2B5EF4-FFF2-40B4-BE49-F238E27FC236}">
                    <a16:creationId xmlns:a16="http://schemas.microsoft.com/office/drawing/2014/main" id="{F86D89D6-B6A2-4201-BFF0-A03A0C4D7E45}"/>
                  </a:ext>
                </a:extLst>
              </p:cNvPr>
              <p:cNvPicPr/>
              <p:nvPr/>
            </p:nvPicPr>
            <p:blipFill>
              <a:blip r:embed="rId98"/>
              <a:stretch>
                <a:fillRect/>
              </a:stretch>
            </p:blipFill>
            <p:spPr>
              <a:xfrm>
                <a:off x="6759240" y="4028245"/>
                <a:ext cx="216360" cy="304560"/>
              </a:xfrm>
              <a:prstGeom prst="rect">
                <a:avLst/>
              </a:prstGeom>
            </p:spPr>
          </p:pic>
        </mc:Fallback>
      </mc:AlternateContent>
    </p:spTree>
    <p:extLst>
      <p:ext uri="{BB962C8B-B14F-4D97-AF65-F5344CB8AC3E}">
        <p14:creationId xmlns:p14="http://schemas.microsoft.com/office/powerpoint/2010/main" val="982371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4"/>
          <p:cNvSpPr txBox="1">
            <a:spLocks noGrp="1"/>
          </p:cNvSpPr>
          <p:nvPr>
            <p:ph type="title"/>
          </p:nvPr>
        </p:nvSpPr>
        <p:spPr>
          <a:xfrm>
            <a:off x="0" y="685800"/>
            <a:ext cx="12192000" cy="6669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4400"/>
              <a:buFont typeface="Spectral SemiBold"/>
              <a:buNone/>
            </a:pPr>
            <a:r>
              <a:rPr lang="en-US" sz="2800" dirty="0">
                <a:latin typeface="Playfair Display Medium"/>
                <a:ea typeface="Playfair Display Medium"/>
                <a:cs typeface="Playfair Display Medium"/>
                <a:sym typeface="Playfair Display Medium"/>
              </a:rPr>
              <a:t>Implementation</a:t>
            </a:r>
          </a:p>
        </p:txBody>
      </p:sp>
      <p:sp>
        <p:nvSpPr>
          <p:cNvPr id="107" name="Google Shape;107;p4"/>
          <p:cNvSpPr txBox="1">
            <a:spLocks noGrp="1"/>
          </p:cNvSpPr>
          <p:nvPr>
            <p:ph type="sldNum" idx="12"/>
          </p:nvPr>
        </p:nvSpPr>
        <p:spPr>
          <a:xfrm>
            <a:off x="9296400" y="6482090"/>
            <a:ext cx="2743200" cy="2616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9</a:t>
            </a:fld>
            <a:endParaRPr/>
          </a:p>
        </p:txBody>
      </p:sp>
      <p:sp>
        <p:nvSpPr>
          <p:cNvPr id="4" name="사각형: 둥근 모서리 3">
            <a:extLst>
              <a:ext uri="{FF2B5EF4-FFF2-40B4-BE49-F238E27FC236}">
                <a16:creationId xmlns:a16="http://schemas.microsoft.com/office/drawing/2014/main" id="{7BA6D1B9-C3C4-4DB2-9405-74EC22B12640}"/>
              </a:ext>
            </a:extLst>
          </p:cNvPr>
          <p:cNvSpPr/>
          <p:nvPr/>
        </p:nvSpPr>
        <p:spPr>
          <a:xfrm>
            <a:off x="447114" y="1566322"/>
            <a:ext cx="1057836" cy="488576"/>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ko-KR" dirty="0"/>
              <a:t>Input X</a:t>
            </a:r>
            <a:endParaRPr lang="ko-KR" altLang="en-US" dirty="0"/>
          </a:p>
        </p:txBody>
      </p:sp>
      <p:sp>
        <p:nvSpPr>
          <p:cNvPr id="90" name="사각형: 둥근 모서리 89">
            <a:extLst>
              <a:ext uri="{FF2B5EF4-FFF2-40B4-BE49-F238E27FC236}">
                <a16:creationId xmlns:a16="http://schemas.microsoft.com/office/drawing/2014/main" id="{46876268-D955-4526-AD07-4A2F159E0FE7}"/>
              </a:ext>
            </a:extLst>
          </p:cNvPr>
          <p:cNvSpPr/>
          <p:nvPr/>
        </p:nvSpPr>
        <p:spPr>
          <a:xfrm>
            <a:off x="10661278" y="5664258"/>
            <a:ext cx="1057836" cy="488576"/>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ko-KR" dirty="0"/>
              <a:t>Output X’</a:t>
            </a:r>
            <a:endParaRPr lang="ko-KR" altLang="en-US" dirty="0"/>
          </a:p>
        </p:txBody>
      </p:sp>
      <p:grpSp>
        <p:nvGrpSpPr>
          <p:cNvPr id="34" name="그룹 33">
            <a:extLst>
              <a:ext uri="{FF2B5EF4-FFF2-40B4-BE49-F238E27FC236}">
                <a16:creationId xmlns:a16="http://schemas.microsoft.com/office/drawing/2014/main" id="{57625898-B109-4925-A110-42576132FD5F}"/>
              </a:ext>
            </a:extLst>
          </p:cNvPr>
          <p:cNvGrpSpPr/>
          <p:nvPr/>
        </p:nvGrpSpPr>
        <p:grpSpPr>
          <a:xfrm>
            <a:off x="1154766" y="2322169"/>
            <a:ext cx="9882467" cy="3119746"/>
            <a:chOff x="476232" y="2281408"/>
            <a:chExt cx="9882467" cy="3119746"/>
          </a:xfrm>
        </p:grpSpPr>
        <p:grpSp>
          <p:nvGrpSpPr>
            <p:cNvPr id="9" name="그룹 8">
              <a:extLst>
                <a:ext uri="{FF2B5EF4-FFF2-40B4-BE49-F238E27FC236}">
                  <a16:creationId xmlns:a16="http://schemas.microsoft.com/office/drawing/2014/main" id="{326D2BC5-AFD4-4957-8094-F23D5C5702DD}"/>
                </a:ext>
              </a:extLst>
            </p:cNvPr>
            <p:cNvGrpSpPr/>
            <p:nvPr/>
          </p:nvGrpSpPr>
          <p:grpSpPr>
            <a:xfrm>
              <a:off x="476232" y="2281408"/>
              <a:ext cx="4597792" cy="3103059"/>
              <a:chOff x="1730181" y="1882588"/>
              <a:chExt cx="4545025" cy="3103059"/>
            </a:xfrm>
          </p:grpSpPr>
          <p:grpSp>
            <p:nvGrpSpPr>
              <p:cNvPr id="8" name="그룹 7">
                <a:extLst>
                  <a:ext uri="{FF2B5EF4-FFF2-40B4-BE49-F238E27FC236}">
                    <a16:creationId xmlns:a16="http://schemas.microsoft.com/office/drawing/2014/main" id="{579B2426-AAD2-4878-ABB2-A5FBFC5F457C}"/>
                  </a:ext>
                </a:extLst>
              </p:cNvPr>
              <p:cNvGrpSpPr/>
              <p:nvPr/>
            </p:nvGrpSpPr>
            <p:grpSpPr>
              <a:xfrm>
                <a:off x="1730181" y="1882588"/>
                <a:ext cx="4545025" cy="3103059"/>
                <a:chOff x="1730181" y="1882588"/>
                <a:chExt cx="4545025" cy="3103059"/>
              </a:xfrm>
            </p:grpSpPr>
            <p:sp>
              <p:nvSpPr>
                <p:cNvPr id="62" name="직사각형 61">
                  <a:extLst>
                    <a:ext uri="{FF2B5EF4-FFF2-40B4-BE49-F238E27FC236}">
                      <a16:creationId xmlns:a16="http://schemas.microsoft.com/office/drawing/2014/main" id="{688C3B8A-5D22-45EC-AFEB-8125BBEF47D9}"/>
                    </a:ext>
                  </a:extLst>
                </p:cNvPr>
                <p:cNvSpPr/>
                <p:nvPr/>
              </p:nvSpPr>
              <p:spPr>
                <a:xfrm>
                  <a:off x="1730181" y="1882588"/>
                  <a:ext cx="4545025" cy="310305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lnSpc>
                      <a:spcPct val="150000"/>
                    </a:lnSpc>
                  </a:pPr>
                  <a:r>
                    <a:rPr lang="en-US" altLang="ko-KR" dirty="0">
                      <a:solidFill>
                        <a:schemeClr val="tx1"/>
                      </a:solidFill>
                    </a:rPr>
                    <a:t>Convolution Block #1</a:t>
                  </a:r>
                  <a:endParaRPr lang="ko-KR" altLang="en-US" dirty="0">
                    <a:solidFill>
                      <a:schemeClr val="tx1"/>
                    </a:solidFill>
                  </a:endParaRPr>
                </a:p>
              </p:txBody>
            </p:sp>
            <p:grpSp>
              <p:nvGrpSpPr>
                <p:cNvPr id="7" name="그룹 6">
                  <a:extLst>
                    <a:ext uri="{FF2B5EF4-FFF2-40B4-BE49-F238E27FC236}">
                      <a16:creationId xmlns:a16="http://schemas.microsoft.com/office/drawing/2014/main" id="{5675BE94-CF37-47E5-A941-051DB0A1D092}"/>
                    </a:ext>
                  </a:extLst>
                </p:cNvPr>
                <p:cNvGrpSpPr/>
                <p:nvPr/>
              </p:nvGrpSpPr>
              <p:grpSpPr>
                <a:xfrm>
                  <a:off x="1963267" y="2383678"/>
                  <a:ext cx="3299011" cy="2447290"/>
                  <a:chOff x="1972234" y="2369671"/>
                  <a:chExt cx="3299011" cy="2447290"/>
                </a:xfrm>
              </p:grpSpPr>
              <p:sp>
                <p:nvSpPr>
                  <p:cNvPr id="5" name="직사각형 4">
                    <a:extLst>
                      <a:ext uri="{FF2B5EF4-FFF2-40B4-BE49-F238E27FC236}">
                        <a16:creationId xmlns:a16="http://schemas.microsoft.com/office/drawing/2014/main" id="{B3C62B78-0259-4BBD-9942-E16F2E315C60}"/>
                      </a:ext>
                    </a:extLst>
                  </p:cNvPr>
                  <p:cNvSpPr/>
                  <p:nvPr/>
                </p:nvSpPr>
                <p:spPr>
                  <a:xfrm>
                    <a:off x="1972234" y="2378561"/>
                    <a:ext cx="573742" cy="2438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CNN</a:t>
                    </a:r>
                    <a:endParaRPr lang="ko-KR" altLang="en-US" dirty="0"/>
                  </a:p>
                </p:txBody>
              </p:sp>
              <p:sp>
                <p:nvSpPr>
                  <p:cNvPr id="56" name="직사각형 55">
                    <a:extLst>
                      <a:ext uri="{FF2B5EF4-FFF2-40B4-BE49-F238E27FC236}">
                        <a16:creationId xmlns:a16="http://schemas.microsoft.com/office/drawing/2014/main" id="{463CFAA3-6FE9-4DF4-845D-808F97144E97}"/>
                      </a:ext>
                    </a:extLst>
                  </p:cNvPr>
                  <p:cNvSpPr/>
                  <p:nvPr/>
                </p:nvSpPr>
                <p:spPr>
                  <a:xfrm>
                    <a:off x="2743198" y="2369671"/>
                    <a:ext cx="573742" cy="2438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BN</a:t>
                    </a:r>
                    <a:endParaRPr lang="ko-KR" altLang="en-US" dirty="0"/>
                  </a:p>
                </p:txBody>
              </p:sp>
              <p:sp>
                <p:nvSpPr>
                  <p:cNvPr id="57" name="직사각형 56">
                    <a:extLst>
                      <a:ext uri="{FF2B5EF4-FFF2-40B4-BE49-F238E27FC236}">
                        <a16:creationId xmlns:a16="http://schemas.microsoft.com/office/drawing/2014/main" id="{C7E4E46D-55F2-4572-A4FA-C26A5E2AA377}"/>
                      </a:ext>
                    </a:extLst>
                  </p:cNvPr>
                  <p:cNvSpPr/>
                  <p:nvPr/>
                </p:nvSpPr>
                <p:spPr>
                  <a:xfrm>
                    <a:off x="3514162" y="2378561"/>
                    <a:ext cx="1757083" cy="2438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lnSpc>
                        <a:spcPct val="150000"/>
                      </a:lnSpc>
                    </a:pPr>
                    <a:r>
                      <a:rPr lang="en-US" altLang="ko-KR" dirty="0"/>
                      <a:t>E-drop block</a:t>
                    </a:r>
                    <a:endParaRPr lang="ko-KR" altLang="en-US" dirty="0"/>
                  </a:p>
                </p:txBody>
              </p:sp>
            </p:grpSp>
          </p:grpSp>
          <p:sp>
            <p:nvSpPr>
              <p:cNvPr id="6" name="직사각형 5">
                <a:extLst>
                  <a:ext uri="{FF2B5EF4-FFF2-40B4-BE49-F238E27FC236}">
                    <a16:creationId xmlns:a16="http://schemas.microsoft.com/office/drawing/2014/main" id="{2C80EA68-C151-46BF-A012-30205ECE9A50}"/>
                  </a:ext>
                </a:extLst>
              </p:cNvPr>
              <p:cNvSpPr/>
              <p:nvPr/>
            </p:nvSpPr>
            <p:spPr>
              <a:xfrm>
                <a:off x="3711382" y="2829746"/>
                <a:ext cx="573742" cy="190948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ko-KR" dirty="0"/>
                  <a:t>Sigmoid</a:t>
                </a:r>
                <a:endParaRPr lang="ko-KR" altLang="en-US" dirty="0"/>
              </a:p>
            </p:txBody>
          </p:sp>
          <p:sp>
            <p:nvSpPr>
              <p:cNvPr id="59" name="직사각형 58">
                <a:extLst>
                  <a:ext uri="{FF2B5EF4-FFF2-40B4-BE49-F238E27FC236}">
                    <a16:creationId xmlns:a16="http://schemas.microsoft.com/office/drawing/2014/main" id="{35CD5DE1-DE5C-4D76-ADC2-8F513AEAE3B5}"/>
                  </a:ext>
                </a:extLst>
              </p:cNvPr>
              <p:cNvSpPr/>
              <p:nvPr/>
            </p:nvSpPr>
            <p:spPr>
              <a:xfrm>
                <a:off x="4482344" y="2829746"/>
                <a:ext cx="573742" cy="190948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ko-KR" dirty="0"/>
                  <a:t>ED</a:t>
                </a:r>
                <a:endParaRPr lang="ko-KR" altLang="en-US" dirty="0"/>
              </a:p>
            </p:txBody>
          </p:sp>
        </p:grpSp>
        <p:grpSp>
          <p:nvGrpSpPr>
            <p:cNvPr id="76" name="그룹 75">
              <a:extLst>
                <a:ext uri="{FF2B5EF4-FFF2-40B4-BE49-F238E27FC236}">
                  <a16:creationId xmlns:a16="http://schemas.microsoft.com/office/drawing/2014/main" id="{EF5506FB-F657-4A0B-AEF0-7C4C1790CA4F}"/>
                </a:ext>
              </a:extLst>
            </p:cNvPr>
            <p:cNvGrpSpPr/>
            <p:nvPr/>
          </p:nvGrpSpPr>
          <p:grpSpPr>
            <a:xfrm>
              <a:off x="6376287" y="2298095"/>
              <a:ext cx="3256870" cy="3103059"/>
              <a:chOff x="1730182" y="1882588"/>
              <a:chExt cx="3765183" cy="3103059"/>
            </a:xfrm>
          </p:grpSpPr>
          <p:grpSp>
            <p:nvGrpSpPr>
              <p:cNvPr id="77" name="그룹 76">
                <a:extLst>
                  <a:ext uri="{FF2B5EF4-FFF2-40B4-BE49-F238E27FC236}">
                    <a16:creationId xmlns:a16="http://schemas.microsoft.com/office/drawing/2014/main" id="{E1B72B53-5FF7-4746-A75D-60E690575538}"/>
                  </a:ext>
                </a:extLst>
              </p:cNvPr>
              <p:cNvGrpSpPr/>
              <p:nvPr/>
            </p:nvGrpSpPr>
            <p:grpSpPr>
              <a:xfrm>
                <a:off x="1730182" y="1882588"/>
                <a:ext cx="3765183" cy="3103059"/>
                <a:chOff x="1730182" y="1882588"/>
                <a:chExt cx="3765183" cy="3103059"/>
              </a:xfrm>
            </p:grpSpPr>
            <p:sp>
              <p:nvSpPr>
                <p:cNvPr id="80" name="직사각형 79">
                  <a:extLst>
                    <a:ext uri="{FF2B5EF4-FFF2-40B4-BE49-F238E27FC236}">
                      <a16:creationId xmlns:a16="http://schemas.microsoft.com/office/drawing/2014/main" id="{CF4FC3D4-DFBE-4A64-94F5-F74B9B1ED1BB}"/>
                    </a:ext>
                  </a:extLst>
                </p:cNvPr>
                <p:cNvSpPr/>
                <p:nvPr/>
              </p:nvSpPr>
              <p:spPr>
                <a:xfrm>
                  <a:off x="1730182" y="1882588"/>
                  <a:ext cx="3765183" cy="310305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lnSpc>
                      <a:spcPct val="150000"/>
                    </a:lnSpc>
                  </a:pPr>
                  <a:r>
                    <a:rPr lang="en-US" altLang="ko-KR" dirty="0">
                      <a:solidFill>
                        <a:schemeClr val="tx1"/>
                      </a:solidFill>
                    </a:rPr>
                    <a:t>Fully Connected Block</a:t>
                  </a:r>
                  <a:endParaRPr lang="ko-KR" altLang="en-US" dirty="0">
                    <a:solidFill>
                      <a:schemeClr val="tx1"/>
                    </a:solidFill>
                  </a:endParaRPr>
                </a:p>
              </p:txBody>
            </p:sp>
            <p:grpSp>
              <p:nvGrpSpPr>
                <p:cNvPr id="81" name="그룹 80">
                  <a:extLst>
                    <a:ext uri="{FF2B5EF4-FFF2-40B4-BE49-F238E27FC236}">
                      <a16:creationId xmlns:a16="http://schemas.microsoft.com/office/drawing/2014/main" id="{C875F773-4737-4FB3-8C15-EA8346D53402}"/>
                    </a:ext>
                  </a:extLst>
                </p:cNvPr>
                <p:cNvGrpSpPr/>
                <p:nvPr/>
              </p:nvGrpSpPr>
              <p:grpSpPr>
                <a:xfrm>
                  <a:off x="1963267" y="2383678"/>
                  <a:ext cx="3299011" cy="2447290"/>
                  <a:chOff x="1972234" y="2369671"/>
                  <a:chExt cx="3299011" cy="2447290"/>
                </a:xfrm>
              </p:grpSpPr>
              <p:sp>
                <p:nvSpPr>
                  <p:cNvPr id="82" name="직사각형 81">
                    <a:extLst>
                      <a:ext uri="{FF2B5EF4-FFF2-40B4-BE49-F238E27FC236}">
                        <a16:creationId xmlns:a16="http://schemas.microsoft.com/office/drawing/2014/main" id="{5BD162CF-157B-47BE-BB69-AB66734E0016}"/>
                      </a:ext>
                    </a:extLst>
                  </p:cNvPr>
                  <p:cNvSpPr/>
                  <p:nvPr/>
                </p:nvSpPr>
                <p:spPr>
                  <a:xfrm>
                    <a:off x="1972234" y="2378561"/>
                    <a:ext cx="573742" cy="2438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FC</a:t>
                    </a:r>
                    <a:endParaRPr lang="ko-KR" altLang="en-US" dirty="0"/>
                  </a:p>
                </p:txBody>
              </p:sp>
              <p:sp>
                <p:nvSpPr>
                  <p:cNvPr id="83" name="직사각형 82">
                    <a:extLst>
                      <a:ext uri="{FF2B5EF4-FFF2-40B4-BE49-F238E27FC236}">
                        <a16:creationId xmlns:a16="http://schemas.microsoft.com/office/drawing/2014/main" id="{CF985F59-476C-473B-9A0C-F1BFCA1BEBA6}"/>
                      </a:ext>
                    </a:extLst>
                  </p:cNvPr>
                  <p:cNvSpPr/>
                  <p:nvPr/>
                </p:nvSpPr>
                <p:spPr>
                  <a:xfrm>
                    <a:off x="2743198" y="2369671"/>
                    <a:ext cx="573742" cy="2438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BN</a:t>
                    </a:r>
                    <a:endParaRPr lang="ko-KR" altLang="en-US" dirty="0"/>
                  </a:p>
                </p:txBody>
              </p:sp>
              <p:sp>
                <p:nvSpPr>
                  <p:cNvPr id="84" name="직사각형 83">
                    <a:extLst>
                      <a:ext uri="{FF2B5EF4-FFF2-40B4-BE49-F238E27FC236}">
                        <a16:creationId xmlns:a16="http://schemas.microsoft.com/office/drawing/2014/main" id="{1E71CCAD-7CF5-47A8-85D5-7FF1FA9D685C}"/>
                      </a:ext>
                    </a:extLst>
                  </p:cNvPr>
                  <p:cNvSpPr/>
                  <p:nvPr/>
                </p:nvSpPr>
                <p:spPr>
                  <a:xfrm>
                    <a:off x="3514162" y="2378561"/>
                    <a:ext cx="1757083" cy="2438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lnSpc>
                        <a:spcPct val="150000"/>
                      </a:lnSpc>
                    </a:pPr>
                    <a:r>
                      <a:rPr lang="en-US" altLang="ko-KR" dirty="0"/>
                      <a:t>E-drop block</a:t>
                    </a:r>
                    <a:endParaRPr lang="ko-KR" altLang="en-US" dirty="0"/>
                  </a:p>
                </p:txBody>
              </p:sp>
            </p:grpSp>
          </p:grpSp>
          <p:sp>
            <p:nvSpPr>
              <p:cNvPr id="78" name="직사각형 77">
                <a:extLst>
                  <a:ext uri="{FF2B5EF4-FFF2-40B4-BE49-F238E27FC236}">
                    <a16:creationId xmlns:a16="http://schemas.microsoft.com/office/drawing/2014/main" id="{99F9C2D5-4101-4A10-928A-C2721D883D41}"/>
                  </a:ext>
                </a:extLst>
              </p:cNvPr>
              <p:cNvSpPr/>
              <p:nvPr/>
            </p:nvSpPr>
            <p:spPr>
              <a:xfrm>
                <a:off x="3711382" y="2829746"/>
                <a:ext cx="573742" cy="190948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ko-KR" dirty="0"/>
                  <a:t>Sigmoid</a:t>
                </a:r>
                <a:endParaRPr lang="ko-KR" altLang="en-US" dirty="0"/>
              </a:p>
            </p:txBody>
          </p:sp>
          <p:sp>
            <p:nvSpPr>
              <p:cNvPr id="79" name="직사각형 78">
                <a:extLst>
                  <a:ext uri="{FF2B5EF4-FFF2-40B4-BE49-F238E27FC236}">
                    <a16:creationId xmlns:a16="http://schemas.microsoft.com/office/drawing/2014/main" id="{2A7B1223-0D43-441F-9AE5-E90435FDEEED}"/>
                  </a:ext>
                </a:extLst>
              </p:cNvPr>
              <p:cNvSpPr/>
              <p:nvPr/>
            </p:nvSpPr>
            <p:spPr>
              <a:xfrm>
                <a:off x="4482344" y="2829746"/>
                <a:ext cx="573742" cy="190948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ko-KR" dirty="0"/>
                  <a:t>ED</a:t>
                </a:r>
                <a:endParaRPr lang="ko-KR" altLang="en-US" dirty="0"/>
              </a:p>
            </p:txBody>
          </p:sp>
        </p:grpSp>
        <p:sp>
          <p:nvSpPr>
            <p:cNvPr id="89" name="직사각형 88">
              <a:extLst>
                <a:ext uri="{FF2B5EF4-FFF2-40B4-BE49-F238E27FC236}">
                  <a16:creationId xmlns:a16="http://schemas.microsoft.com/office/drawing/2014/main" id="{4CC2EEBF-434D-4A46-84EF-17F9C912749D}"/>
                </a:ext>
              </a:extLst>
            </p:cNvPr>
            <p:cNvSpPr/>
            <p:nvPr/>
          </p:nvSpPr>
          <p:spPr>
            <a:xfrm>
              <a:off x="9862414" y="2716335"/>
              <a:ext cx="496285" cy="2438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FC</a:t>
              </a:r>
              <a:endParaRPr lang="ko-KR" altLang="en-US" dirty="0"/>
            </a:p>
          </p:txBody>
        </p:sp>
        <p:sp>
          <p:nvSpPr>
            <p:cNvPr id="112" name="직사각형 111">
              <a:extLst>
                <a:ext uri="{FF2B5EF4-FFF2-40B4-BE49-F238E27FC236}">
                  <a16:creationId xmlns:a16="http://schemas.microsoft.com/office/drawing/2014/main" id="{C0A7348D-587E-420C-8E68-6B3050569B7E}"/>
                </a:ext>
              </a:extLst>
            </p:cNvPr>
            <p:cNvSpPr/>
            <p:nvPr/>
          </p:nvSpPr>
          <p:spPr>
            <a:xfrm>
              <a:off x="4251542" y="2799325"/>
              <a:ext cx="580403" cy="2438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Max Pooling</a:t>
              </a:r>
              <a:endParaRPr lang="ko-KR" altLang="en-US" dirty="0"/>
            </a:p>
          </p:txBody>
        </p:sp>
        <p:sp>
          <p:nvSpPr>
            <p:cNvPr id="131" name="직사각형 130">
              <a:extLst>
                <a:ext uri="{FF2B5EF4-FFF2-40B4-BE49-F238E27FC236}">
                  <a16:creationId xmlns:a16="http://schemas.microsoft.com/office/drawing/2014/main" id="{70BE3493-ECA5-4366-A118-0DA2CB0ED024}"/>
                </a:ext>
              </a:extLst>
            </p:cNvPr>
            <p:cNvSpPr/>
            <p:nvPr/>
          </p:nvSpPr>
          <p:spPr>
            <a:xfrm>
              <a:off x="5360580" y="2298095"/>
              <a:ext cx="729151" cy="310305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altLang="ko-KR" dirty="0">
                  <a:solidFill>
                    <a:schemeClr val="tx1"/>
                  </a:solidFill>
                </a:rPr>
                <a:t>Conv</a:t>
              </a:r>
            </a:p>
            <a:p>
              <a:pPr algn="ctr">
                <a:lnSpc>
                  <a:spcPct val="150000"/>
                </a:lnSpc>
              </a:pPr>
              <a:r>
                <a:rPr lang="en-US" altLang="ko-KR" dirty="0">
                  <a:solidFill>
                    <a:schemeClr val="tx1"/>
                  </a:solidFill>
                </a:rPr>
                <a:t>Block </a:t>
              </a:r>
            </a:p>
            <a:p>
              <a:pPr algn="ctr">
                <a:lnSpc>
                  <a:spcPct val="150000"/>
                </a:lnSpc>
              </a:pPr>
              <a:r>
                <a:rPr lang="en-US" altLang="ko-KR" dirty="0">
                  <a:solidFill>
                    <a:schemeClr val="tx1"/>
                  </a:solidFill>
                </a:rPr>
                <a:t>#2</a:t>
              </a:r>
              <a:endParaRPr lang="ko-KR" altLang="en-US" dirty="0">
                <a:solidFill>
                  <a:schemeClr val="tx1"/>
                </a:solidFill>
              </a:endParaRPr>
            </a:p>
          </p:txBody>
        </p:sp>
      </p:grpSp>
      <p:grpSp>
        <p:nvGrpSpPr>
          <p:cNvPr id="50" name="그룹 49">
            <a:extLst>
              <a:ext uri="{FF2B5EF4-FFF2-40B4-BE49-F238E27FC236}">
                <a16:creationId xmlns:a16="http://schemas.microsoft.com/office/drawing/2014/main" id="{38C98C9F-5760-4BC1-96A0-CB5173E3E611}"/>
              </a:ext>
            </a:extLst>
          </p:cNvPr>
          <p:cNvGrpSpPr/>
          <p:nvPr/>
        </p:nvGrpSpPr>
        <p:grpSpPr>
          <a:xfrm>
            <a:off x="519953" y="2061882"/>
            <a:ext cx="634813" cy="1914414"/>
            <a:chOff x="519953" y="2061882"/>
            <a:chExt cx="634813" cy="1914414"/>
          </a:xfrm>
        </p:grpSpPr>
        <p:cxnSp>
          <p:nvCxnSpPr>
            <p:cNvPr id="38" name="직선 연결선 37">
              <a:extLst>
                <a:ext uri="{FF2B5EF4-FFF2-40B4-BE49-F238E27FC236}">
                  <a16:creationId xmlns:a16="http://schemas.microsoft.com/office/drawing/2014/main" id="{3FA83A39-8C9D-4F85-B972-63B153E76975}"/>
                </a:ext>
              </a:extLst>
            </p:cNvPr>
            <p:cNvCxnSpPr/>
            <p:nvPr/>
          </p:nvCxnSpPr>
          <p:spPr>
            <a:xfrm>
              <a:off x="519953" y="2061882"/>
              <a:ext cx="0" cy="1914414"/>
            </a:xfrm>
            <a:prstGeom prst="line">
              <a:avLst/>
            </a:prstGeom>
          </p:spPr>
          <p:style>
            <a:lnRef idx="1">
              <a:schemeClr val="dk1"/>
            </a:lnRef>
            <a:fillRef idx="0">
              <a:schemeClr val="dk1"/>
            </a:fillRef>
            <a:effectRef idx="0">
              <a:schemeClr val="dk1"/>
            </a:effectRef>
            <a:fontRef idx="minor">
              <a:schemeClr val="tx1"/>
            </a:fontRef>
          </p:style>
        </p:cxnSp>
        <p:cxnSp>
          <p:nvCxnSpPr>
            <p:cNvPr id="40" name="직선 화살표 연결선 39">
              <a:extLst>
                <a:ext uri="{FF2B5EF4-FFF2-40B4-BE49-F238E27FC236}">
                  <a16:creationId xmlns:a16="http://schemas.microsoft.com/office/drawing/2014/main" id="{17BAA40B-FC49-467B-A56F-A1384396630F}"/>
                </a:ext>
              </a:extLst>
            </p:cNvPr>
            <p:cNvCxnSpPr>
              <a:cxnSpLocks/>
            </p:cNvCxnSpPr>
            <p:nvPr/>
          </p:nvCxnSpPr>
          <p:spPr>
            <a:xfrm>
              <a:off x="519953" y="3976296"/>
              <a:ext cx="634813"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51" name="그룹 50">
            <a:extLst>
              <a:ext uri="{FF2B5EF4-FFF2-40B4-BE49-F238E27FC236}">
                <a16:creationId xmlns:a16="http://schemas.microsoft.com/office/drawing/2014/main" id="{CCC9531D-6603-4DFA-949F-D20ED2CEAD12}"/>
              </a:ext>
            </a:extLst>
          </p:cNvPr>
          <p:cNvGrpSpPr/>
          <p:nvPr/>
        </p:nvGrpSpPr>
        <p:grpSpPr>
          <a:xfrm>
            <a:off x="11037233" y="3976296"/>
            <a:ext cx="401732" cy="1687962"/>
            <a:chOff x="11037233" y="3976296"/>
            <a:chExt cx="401732" cy="1687962"/>
          </a:xfrm>
        </p:grpSpPr>
        <p:cxnSp>
          <p:nvCxnSpPr>
            <p:cNvPr id="46" name="직선 연결선 45">
              <a:extLst>
                <a:ext uri="{FF2B5EF4-FFF2-40B4-BE49-F238E27FC236}">
                  <a16:creationId xmlns:a16="http://schemas.microsoft.com/office/drawing/2014/main" id="{8DCA44C0-7A04-4ABF-97EE-30FA9B35DE67}"/>
                </a:ext>
              </a:extLst>
            </p:cNvPr>
            <p:cNvCxnSpPr>
              <a:cxnSpLocks/>
              <a:stCxn id="89" idx="3"/>
            </p:cNvCxnSpPr>
            <p:nvPr/>
          </p:nvCxnSpPr>
          <p:spPr>
            <a:xfrm>
              <a:off x="11037233" y="3976296"/>
              <a:ext cx="401732" cy="0"/>
            </a:xfrm>
            <a:prstGeom prst="line">
              <a:avLst/>
            </a:prstGeom>
          </p:spPr>
          <p:style>
            <a:lnRef idx="1">
              <a:schemeClr val="dk1"/>
            </a:lnRef>
            <a:fillRef idx="0">
              <a:schemeClr val="dk1"/>
            </a:fillRef>
            <a:effectRef idx="0">
              <a:schemeClr val="dk1"/>
            </a:effectRef>
            <a:fontRef idx="minor">
              <a:schemeClr val="tx1"/>
            </a:fontRef>
          </p:style>
        </p:cxnSp>
        <p:cxnSp>
          <p:nvCxnSpPr>
            <p:cNvPr id="49" name="직선 화살표 연결선 48">
              <a:extLst>
                <a:ext uri="{FF2B5EF4-FFF2-40B4-BE49-F238E27FC236}">
                  <a16:creationId xmlns:a16="http://schemas.microsoft.com/office/drawing/2014/main" id="{EB54A078-F40E-4CFA-B954-C1A8FADC9B0F}"/>
                </a:ext>
              </a:extLst>
            </p:cNvPr>
            <p:cNvCxnSpPr/>
            <p:nvPr/>
          </p:nvCxnSpPr>
          <p:spPr>
            <a:xfrm>
              <a:off x="11438965" y="3976296"/>
              <a:ext cx="0" cy="168796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3498595366"/>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17997</TotalTime>
  <Words>976</Words>
  <Application>Microsoft Office PowerPoint</Application>
  <PresentationFormat>와이드스크린</PresentationFormat>
  <Paragraphs>227</Paragraphs>
  <Slides>39</Slides>
  <Notes>39</Notes>
  <HiddenSlides>0</HiddenSlides>
  <MMClips>0</MMClips>
  <ScaleCrop>false</ScaleCrop>
  <HeadingPairs>
    <vt:vector size="6" baseType="variant">
      <vt:variant>
        <vt:lpstr>사용한 글꼴</vt:lpstr>
      </vt:variant>
      <vt:variant>
        <vt:i4>11</vt:i4>
      </vt:variant>
      <vt:variant>
        <vt:lpstr>테마</vt:lpstr>
      </vt:variant>
      <vt:variant>
        <vt:i4>1</vt:i4>
      </vt:variant>
      <vt:variant>
        <vt:lpstr>슬라이드 제목</vt:lpstr>
      </vt:variant>
      <vt:variant>
        <vt:i4>39</vt:i4>
      </vt:variant>
    </vt:vector>
  </HeadingPairs>
  <TitlesOfParts>
    <vt:vector size="51" baseType="lpstr">
      <vt:lpstr>Calibri</vt:lpstr>
      <vt:lpstr>Arial</vt:lpstr>
      <vt:lpstr>Spectral Light</vt:lpstr>
      <vt:lpstr>Playfair Display</vt:lpstr>
      <vt:lpstr>Spectral</vt:lpstr>
      <vt:lpstr>Playfair Display SemiBold</vt:lpstr>
      <vt:lpstr>Spectral SemiBold</vt:lpstr>
      <vt:lpstr>Wingdings</vt:lpstr>
      <vt:lpstr>Times New Roman</vt:lpstr>
      <vt:lpstr>Playfair Display Medium</vt:lpstr>
      <vt:lpstr>Georgia</vt:lpstr>
      <vt:lpstr>Office Theme</vt:lpstr>
      <vt:lpstr>Experiments of Epsilon Dropout</vt:lpstr>
      <vt:lpstr>Highlights</vt:lpstr>
      <vt:lpstr>Outline</vt:lpstr>
      <vt:lpstr>Outline</vt:lpstr>
      <vt:lpstr>Main Idea</vt:lpstr>
      <vt:lpstr>Outline</vt:lpstr>
      <vt:lpstr>Implementation</vt:lpstr>
      <vt:lpstr>Implementation</vt:lpstr>
      <vt:lpstr>Implementation</vt:lpstr>
      <vt:lpstr>Outline</vt:lpstr>
      <vt:lpstr>Experimental Results</vt:lpstr>
      <vt:lpstr>Experimental Results</vt:lpstr>
      <vt:lpstr>Experimental Results</vt:lpstr>
      <vt:lpstr>Experimental Results</vt:lpstr>
      <vt:lpstr>Experimental Results</vt:lpstr>
      <vt:lpstr>Experimental Results</vt:lpstr>
      <vt:lpstr>Experimental Results</vt:lpstr>
      <vt:lpstr>Experimental Results</vt:lpstr>
      <vt:lpstr>Experimental Results</vt:lpstr>
      <vt:lpstr>Experimental Results</vt:lpstr>
      <vt:lpstr>Experimental Results</vt:lpstr>
      <vt:lpstr>Experimental Results</vt:lpstr>
      <vt:lpstr>Experimental Results</vt:lpstr>
      <vt:lpstr>Outline</vt:lpstr>
      <vt:lpstr>Conclusion</vt:lpstr>
      <vt:lpstr>Outline</vt:lpstr>
      <vt:lpstr>Possible Further Works</vt:lpstr>
      <vt:lpstr>References</vt:lpstr>
      <vt:lpstr>PowerPoint 프레젠테이션</vt:lpstr>
      <vt:lpstr>Wrong Implementation</vt:lpstr>
      <vt:lpstr>Wrong Implementation</vt:lpstr>
      <vt:lpstr>Wrong Implementation</vt:lpstr>
      <vt:lpstr>Wrong Implementation</vt:lpstr>
      <vt:lpstr>Wrong Implementation</vt:lpstr>
      <vt:lpstr>Wrong Implementation</vt:lpstr>
      <vt:lpstr>Wrong Implementation</vt:lpstr>
      <vt:lpstr>Wrong Implementation</vt:lpstr>
      <vt:lpstr>Wrong Implementation</vt:lpstr>
      <vt:lpstr>Wrong Implementation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SHAP-Based Explanation Methods A Review for NLP Interpretability</dc:title>
  <dc:creator>Ho Jiacang</dc:creator>
  <cp:lastModifiedBy>신 지용</cp:lastModifiedBy>
  <cp:revision>459</cp:revision>
  <dcterms:created xsi:type="dcterms:W3CDTF">2022-08-22T02:16:00Z</dcterms:created>
  <dcterms:modified xsi:type="dcterms:W3CDTF">2023-04-06T04:49:54Z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C0B1EB1C4C1A4A7895C4B90279690BDC</vt:lpwstr>
  </property>
  <property fmtid="{D5CDD505-2E9C-101B-9397-08002B2CF9AE}" pid="3" name="KSOProductBuildVer">
    <vt:lpwstr>1033-11.2.0.11380</vt:lpwstr>
  </property>
</Properties>
</file>